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4"/>
  </p:notesMasterIdLst>
  <p:sldIdLst>
    <p:sldId id="256" r:id="rId2"/>
    <p:sldId id="258" r:id="rId3"/>
    <p:sldId id="259" r:id="rId4"/>
    <p:sldId id="261" r:id="rId5"/>
    <p:sldId id="281" r:id="rId6"/>
    <p:sldId id="260" r:id="rId7"/>
    <p:sldId id="262" r:id="rId8"/>
    <p:sldId id="263" r:id="rId9"/>
    <p:sldId id="312" r:id="rId10"/>
    <p:sldId id="279" r:id="rId11"/>
    <p:sldId id="313" r:id="rId12"/>
    <p:sldId id="315" r:id="rId13"/>
    <p:sldId id="316" r:id="rId14"/>
    <p:sldId id="287" r:id="rId15"/>
    <p:sldId id="266" r:id="rId16"/>
    <p:sldId id="282" r:id="rId17"/>
    <p:sldId id="317" r:id="rId18"/>
    <p:sldId id="318" r:id="rId19"/>
    <p:sldId id="319" r:id="rId20"/>
    <p:sldId id="264" r:id="rId21"/>
    <p:sldId id="274" r:id="rId22"/>
    <p:sldId id="320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  <p:bold r:id="rId26"/>
    </p:embeddedFont>
    <p:embeddedFont>
      <p:font typeface="Barlow" panose="00000500000000000000" pitchFamily="2" charset="0"/>
      <p:regular r:id="rId27"/>
      <p:bold r:id="rId28"/>
      <p:italic r:id="rId29"/>
      <p:boldItalic r:id="rId30"/>
    </p:embeddedFont>
    <p:embeddedFont>
      <p:font typeface="Barlow Light" panose="00000400000000000000" pitchFamily="2" charset="0"/>
      <p:regular r:id="rId31"/>
      <p:italic r:id="rId32"/>
    </p:embeddedFont>
    <p:embeddedFont>
      <p:font typeface="Bebas Neue" panose="020B0604020202020204" charset="0"/>
      <p:regular r:id="rId33"/>
    </p:embeddedFont>
    <p:embeddedFont>
      <p:font typeface="Nunito Light" pitchFamily="2" charset="-52"/>
      <p:regular r:id="rId34"/>
      <p:italic r:id="rId35"/>
    </p:embeddedFont>
    <p:embeddedFont>
      <p:font typeface="Secular One" panose="00000500000000000000" pitchFamily="2" charset="-79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3480"/>
    <a:srgbClr val="F4DEDC"/>
    <a:srgbClr val="F09988"/>
    <a:srgbClr val="F5D6D2"/>
    <a:srgbClr val="F4C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C3396-8BB9-4D3B-8CCE-4869457DD988}">
  <a:tblStyle styleId="{4F7C3396-8BB9-4D3B-8CCE-4869457DD9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04125C-3F79-4E46-AAA8-86AC0CD3CD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>
        <p:scale>
          <a:sx n="96" d="100"/>
          <a:sy n="96" d="100"/>
        </p:scale>
        <p:origin x="960" y="3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13b9ca14f80_0_18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13b9ca14f80_0_18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00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874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21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" name="Google Shape;2446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bb66beddc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bb66beddc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617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0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79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13a3d64ba09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13a3d64ba09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7" name="Google Shape;248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830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3c85142485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3c85142485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9" name="Google Shape;29;p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 idx="2"/>
          </p:nvPr>
        </p:nvSpPr>
        <p:spPr>
          <a:xfrm>
            <a:off x="713225" y="992000"/>
            <a:ext cx="52932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73" name="Google Shape;373;p1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74" name="Google Shape;374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3"/>
            <p:cNvGrpSpPr/>
            <p:nvPr/>
          </p:nvGrpSpPr>
          <p:grpSpPr>
            <a:xfrm>
              <a:off x="-6475" y="2927242"/>
              <a:ext cx="3303413" cy="1672508"/>
              <a:chOff x="-6475" y="2302000"/>
              <a:chExt cx="3303413" cy="1866014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851975" y="3112061"/>
                <a:ext cx="298800" cy="105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281225" y="3216155"/>
                <a:ext cx="298800" cy="951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1710450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68903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391;p1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92" name="Google Shape;392;p1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1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1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1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1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1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1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1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1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1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1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4" name="Google Shape;40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25174" y="9"/>
            <a:ext cx="9118817" cy="5080833"/>
            <a:chOff x="25174" y="9"/>
            <a:chExt cx="9118817" cy="5080833"/>
          </a:xfrm>
        </p:grpSpPr>
        <p:sp>
          <p:nvSpPr>
            <p:cNvPr id="406" name="Google Shape;406;p13"/>
            <p:cNvSpPr/>
            <p:nvPr/>
          </p:nvSpPr>
          <p:spPr>
            <a:xfrm rot="1771310">
              <a:off x="8730600" y="11043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07" name="Google Shape;407;p13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25174" y="4305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13"/>
            <p:cNvSpPr/>
            <p:nvPr/>
          </p:nvSpPr>
          <p:spPr>
            <a:xfrm rot="1771310">
              <a:off x="4677350" y="4667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 rot="1771310">
              <a:off x="538250" y="63526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4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12" name="Google Shape;412;p14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13" name="Google Shape;413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4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22" name="Google Shape;422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14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31" name="Google Shape;431;p14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4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4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4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4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4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4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4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4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4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4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4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3" name="Google Shape;443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title" idx="5" hasCustomPrompt="1"/>
          </p:nvPr>
        </p:nvSpPr>
        <p:spPr>
          <a:xfrm>
            <a:off x="806189" y="1687406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6" hasCustomPrompt="1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14"/>
          <p:cNvSpPr txBox="1">
            <a:spLocks noGrp="1"/>
          </p:cNvSpPr>
          <p:nvPr>
            <p:ph type="title" idx="7" hasCustomPrompt="1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8" hasCustomPrompt="1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3" name="Google Shape;453;p1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4" name="Google Shape;454;p1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5" name="Google Shape;455;p14"/>
          <p:cNvSpPr txBox="1">
            <a:spLocks noGrp="1"/>
          </p:cNvSpPr>
          <p:nvPr>
            <p:ph type="subTitle" idx="15"/>
          </p:nvPr>
        </p:nvSpPr>
        <p:spPr>
          <a:xfrm>
            <a:off x="6171600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456" name="Google Shape;456;p14"/>
          <p:cNvGrpSpPr/>
          <p:nvPr/>
        </p:nvGrpSpPr>
        <p:grpSpPr>
          <a:xfrm>
            <a:off x="80771" y="-245678"/>
            <a:ext cx="7920920" cy="5232953"/>
            <a:chOff x="80771" y="-245678"/>
            <a:chExt cx="7920920" cy="5232953"/>
          </a:xfrm>
        </p:grpSpPr>
        <p:sp>
          <p:nvSpPr>
            <p:cNvPr id="457" name="Google Shape;457;p14"/>
            <p:cNvSpPr/>
            <p:nvPr/>
          </p:nvSpPr>
          <p:spPr>
            <a:xfrm rot="1771310">
              <a:off x="144225" y="10149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771310">
              <a:off x="7588300" y="4514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9" name="Google Shape;459;p14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4096374" y="4390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p14"/>
            <p:cNvSpPr/>
            <p:nvPr/>
          </p:nvSpPr>
          <p:spPr>
            <a:xfrm rot="1771310">
              <a:off x="4817425" y="-1821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1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3" name="Google Shape;463;p15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64" name="Google Shape;464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15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73" name="Google Shape;473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1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82" name="Google Shape;482;p1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1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1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1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1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94" name="Google Shape;494;p15"/>
          <p:cNvSpPr txBox="1">
            <a:spLocks noGrp="1"/>
          </p:cNvSpPr>
          <p:nvPr>
            <p:ph type="title"/>
          </p:nvPr>
        </p:nvSpPr>
        <p:spPr>
          <a:xfrm>
            <a:off x="840925" y="3176488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5" name="Google Shape;495;p15"/>
          <p:cNvSpPr txBox="1">
            <a:spLocks noGrp="1"/>
          </p:cNvSpPr>
          <p:nvPr>
            <p:ph type="subTitle" idx="1"/>
          </p:nvPr>
        </p:nvSpPr>
        <p:spPr>
          <a:xfrm>
            <a:off x="840925" y="1435113"/>
            <a:ext cx="72045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96" name="Google Shape;496;p15"/>
          <p:cNvGrpSpPr/>
          <p:nvPr/>
        </p:nvGrpSpPr>
        <p:grpSpPr>
          <a:xfrm>
            <a:off x="-53354" y="-190278"/>
            <a:ext cx="9276145" cy="5361970"/>
            <a:chOff x="-53354" y="-190278"/>
            <a:chExt cx="9276145" cy="5361970"/>
          </a:xfrm>
        </p:grpSpPr>
        <p:sp>
          <p:nvSpPr>
            <p:cNvPr id="497" name="Google Shape;497;p15"/>
            <p:cNvSpPr/>
            <p:nvPr/>
          </p:nvSpPr>
          <p:spPr>
            <a:xfrm rot="1771310">
              <a:off x="10100" y="13667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 rot="1771310">
              <a:off x="8809400" y="2276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 rot="1771310">
              <a:off x="7064750" y="-1267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 rot="1771310">
              <a:off x="776675" y="47583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1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03" name="Google Shape;503;p1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04" name="Google Shape;504;p1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13" name="Google Shape;513;p1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5" name="Google Shape;515;p1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1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7" name="Google Shape;517;p1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8" name="Google Shape;518;p1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1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1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1" name="Google Shape;521;p1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1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1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1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13225" y="1043852"/>
            <a:ext cx="3478800" cy="18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subTitle" idx="1"/>
          </p:nvPr>
        </p:nvSpPr>
        <p:spPr>
          <a:xfrm>
            <a:off x="713225" y="2839648"/>
            <a:ext cx="34788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7" name="Google Shape;527;p16"/>
          <p:cNvGrpSpPr/>
          <p:nvPr/>
        </p:nvGrpSpPr>
        <p:grpSpPr>
          <a:xfrm>
            <a:off x="145521" y="111172"/>
            <a:ext cx="8865220" cy="3470620"/>
            <a:chOff x="145521" y="111172"/>
            <a:chExt cx="8865220" cy="3470620"/>
          </a:xfrm>
        </p:grpSpPr>
        <p:sp>
          <p:nvSpPr>
            <p:cNvPr id="528" name="Google Shape;528;p16"/>
            <p:cNvSpPr/>
            <p:nvPr/>
          </p:nvSpPr>
          <p:spPr>
            <a:xfrm rot="1771310">
              <a:off x="8597350" y="1709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 rot="1771310">
              <a:off x="208975" y="3168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 rot="1771310">
              <a:off x="1568275" y="1746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1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33" name="Google Shape;533;p1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34" name="Google Shape;534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1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43" name="Google Shape;543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1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52" name="Google Shape;552;p1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64" name="Google Shape;564;p17"/>
          <p:cNvSpPr txBox="1">
            <a:spLocks noGrp="1"/>
          </p:cNvSpPr>
          <p:nvPr>
            <p:ph type="title"/>
          </p:nvPr>
        </p:nvSpPr>
        <p:spPr>
          <a:xfrm>
            <a:off x="713225" y="1915375"/>
            <a:ext cx="3378000" cy="6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7"/>
          <p:cNvSpPr txBox="1">
            <a:spLocks noGrp="1"/>
          </p:cNvSpPr>
          <p:nvPr>
            <p:ph type="subTitle" idx="1"/>
          </p:nvPr>
        </p:nvSpPr>
        <p:spPr>
          <a:xfrm>
            <a:off x="713225" y="2606575"/>
            <a:ext cx="3378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6" name="Google Shape;566;p17"/>
          <p:cNvGrpSpPr/>
          <p:nvPr/>
        </p:nvGrpSpPr>
        <p:grpSpPr>
          <a:xfrm>
            <a:off x="120146" y="181297"/>
            <a:ext cx="6870870" cy="4814470"/>
            <a:chOff x="120146" y="181297"/>
            <a:chExt cx="6870870" cy="4814470"/>
          </a:xfrm>
        </p:grpSpPr>
        <p:grpSp>
          <p:nvGrpSpPr>
            <p:cNvPr id="567" name="Google Shape;567;p17"/>
            <p:cNvGrpSpPr/>
            <p:nvPr/>
          </p:nvGrpSpPr>
          <p:grpSpPr>
            <a:xfrm>
              <a:off x="120146" y="181297"/>
              <a:ext cx="6870870" cy="4814470"/>
              <a:chOff x="120146" y="181297"/>
              <a:chExt cx="6870870" cy="4814470"/>
            </a:xfrm>
          </p:grpSpPr>
          <p:sp>
            <p:nvSpPr>
              <p:cNvPr id="568" name="Google Shape;568;p17"/>
              <p:cNvSpPr/>
              <p:nvPr/>
            </p:nvSpPr>
            <p:spPr>
              <a:xfrm rot="1771310">
                <a:off x="6577625" y="2448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 rot="1771310">
                <a:off x="183600" y="12942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 rot="1771310">
                <a:off x="3735325" y="4582438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FFFFFF">
                  <a:alpha val="45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7"/>
            <p:cNvGrpSpPr/>
            <p:nvPr/>
          </p:nvGrpSpPr>
          <p:grpSpPr>
            <a:xfrm>
              <a:off x="2247385" y="281314"/>
              <a:ext cx="745978" cy="516368"/>
              <a:chOff x="3917850" y="-2722083"/>
              <a:chExt cx="1171264" cy="810752"/>
            </a:xfrm>
          </p:grpSpPr>
          <p:sp>
            <p:nvSpPr>
              <p:cNvPr id="572" name="Google Shape;572;p17"/>
              <p:cNvSpPr/>
              <p:nvPr/>
            </p:nvSpPr>
            <p:spPr>
              <a:xfrm>
                <a:off x="39178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6210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269322" y="-2722083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269322" y="-2316707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78" name="Google Shape;578;p1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79" name="Google Shape;579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1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88" name="Google Shape;588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1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97" name="Google Shape;597;p1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1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1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9" name="Google Shape;609;p18"/>
          <p:cNvSpPr txBox="1">
            <a:spLocks noGrp="1"/>
          </p:cNvSpPr>
          <p:nvPr>
            <p:ph type="title"/>
          </p:nvPr>
        </p:nvSpPr>
        <p:spPr>
          <a:xfrm>
            <a:off x="4895672" y="1915375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8"/>
          <p:cNvSpPr txBox="1">
            <a:spLocks noGrp="1"/>
          </p:cNvSpPr>
          <p:nvPr>
            <p:ph type="subTitle" idx="1"/>
          </p:nvPr>
        </p:nvSpPr>
        <p:spPr>
          <a:xfrm>
            <a:off x="4895840" y="2488075"/>
            <a:ext cx="35349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1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13" name="Google Shape;613;p1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14" name="Google Shape;614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1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23" name="Google Shape;623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32" name="Google Shape;632;p1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1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1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1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1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1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1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1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4" name="Google Shape;644;p19"/>
          <p:cNvGrpSpPr/>
          <p:nvPr/>
        </p:nvGrpSpPr>
        <p:grpSpPr>
          <a:xfrm>
            <a:off x="-155204" y="-3"/>
            <a:ext cx="9530395" cy="3591153"/>
            <a:chOff x="-155204" y="-3"/>
            <a:chExt cx="9530395" cy="3591153"/>
          </a:xfrm>
        </p:grpSpPr>
        <p:sp>
          <p:nvSpPr>
            <p:cNvPr id="645" name="Google Shape;645;p19"/>
            <p:cNvSpPr/>
            <p:nvPr/>
          </p:nvSpPr>
          <p:spPr>
            <a:xfrm rot="1771310">
              <a:off x="6451550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 rot="1771310">
              <a:off x="8961800" y="1291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 rot="1771310">
              <a:off x="-91750" y="231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48" name="Google Shape;648;p1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13426" y="299460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9"/>
          <p:cNvSpPr txBox="1">
            <a:spLocks noGrp="1"/>
          </p:cNvSpPr>
          <p:nvPr>
            <p:ph type="subTitle" idx="1"/>
          </p:nvPr>
        </p:nvSpPr>
        <p:spPr>
          <a:xfrm>
            <a:off x="2681302" y="33875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9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9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53" name="Google Shape;653;p19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20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56" name="Google Shape;656;p20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57" name="Google Shape;657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" name="Google Shape;665;p20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66" name="Google Shape;666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20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75" name="Google Shape;675;p20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20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20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8" name="Google Shape;678;p20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20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20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20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20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20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20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0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0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87" name="Google Shape;68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20"/>
          <p:cNvSpPr txBox="1">
            <a:spLocks noGrp="1"/>
          </p:cNvSpPr>
          <p:nvPr>
            <p:ph type="subTitle" idx="1"/>
          </p:nvPr>
        </p:nvSpPr>
        <p:spPr>
          <a:xfrm>
            <a:off x="4620465" y="1480000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20"/>
          <p:cNvSpPr txBox="1">
            <a:spLocks noGrp="1"/>
          </p:cNvSpPr>
          <p:nvPr>
            <p:ph type="subTitle" idx="2"/>
          </p:nvPr>
        </p:nvSpPr>
        <p:spPr>
          <a:xfrm>
            <a:off x="4620465" y="2478613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0"/>
          <p:cNvSpPr txBox="1">
            <a:spLocks noGrp="1"/>
          </p:cNvSpPr>
          <p:nvPr>
            <p:ph type="subTitle" idx="3"/>
          </p:nvPr>
        </p:nvSpPr>
        <p:spPr>
          <a:xfrm>
            <a:off x="4620465" y="3477225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20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2" name="Google Shape;692;p20"/>
          <p:cNvSpPr txBox="1">
            <a:spLocks noGrp="1"/>
          </p:cNvSpPr>
          <p:nvPr>
            <p:ph type="subTitle" idx="5"/>
          </p:nvPr>
        </p:nvSpPr>
        <p:spPr>
          <a:xfrm>
            <a:off x="1481301" y="2478602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3" name="Google Shape;693;p20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694" name="Google Shape;694;p20"/>
          <p:cNvGrpSpPr/>
          <p:nvPr/>
        </p:nvGrpSpPr>
        <p:grpSpPr>
          <a:xfrm>
            <a:off x="323871" y="-84053"/>
            <a:ext cx="8668904" cy="5098353"/>
            <a:chOff x="323871" y="-84053"/>
            <a:chExt cx="8668904" cy="5098353"/>
          </a:xfrm>
        </p:grpSpPr>
        <p:sp>
          <p:nvSpPr>
            <p:cNvPr id="695" name="Google Shape;695;p20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6" name="Google Shape;696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266124" y="21301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7" name="Google Shape;697;p20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8" name="Google Shape;698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5215749" y="44177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2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01" name="Google Shape;701;p2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02" name="Google Shape;702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11" name="Google Shape;711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20" name="Google Shape;720;p2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9" name="Google Shape;729;p2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0" name="Google Shape;730;p2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2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32" name="Google Shape;73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1"/>
          <p:cNvSpPr txBox="1">
            <a:spLocks noGrp="1"/>
          </p:cNvSpPr>
          <p:nvPr>
            <p:ph type="subTitle" idx="1"/>
          </p:nvPr>
        </p:nvSpPr>
        <p:spPr>
          <a:xfrm>
            <a:off x="13795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1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1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21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7" name="Google Shape;737;p21"/>
          <p:cNvSpPr txBox="1">
            <a:spLocks noGrp="1"/>
          </p:cNvSpPr>
          <p:nvPr>
            <p:ph type="subTitle" idx="5"/>
          </p:nvPr>
        </p:nvSpPr>
        <p:spPr>
          <a:xfrm>
            <a:off x="52702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8" name="Google Shape;738;p21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39" name="Google Shape;739;p21"/>
          <p:cNvGrpSpPr/>
          <p:nvPr/>
        </p:nvGrpSpPr>
        <p:grpSpPr>
          <a:xfrm flipH="1">
            <a:off x="7707480" y="-84053"/>
            <a:ext cx="1285295" cy="4926470"/>
            <a:chOff x="323871" y="-84053"/>
            <a:chExt cx="1285295" cy="4926470"/>
          </a:xfrm>
        </p:grpSpPr>
        <p:sp>
          <p:nvSpPr>
            <p:cNvPr id="740" name="Google Shape;740;p21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2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44" name="Google Shape;744;p2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45" name="Google Shape;745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" name="Google Shape;753;p2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54" name="Google Shape;754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2" name="Google Shape;762;p2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63" name="Google Shape;763;p2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2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2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2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7" name="Google Shape;767;p2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8" name="Google Shape;768;p2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9" name="Google Shape;769;p2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2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1" name="Google Shape;771;p2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2" name="Google Shape;772;p2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3" name="Google Shape;773;p2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4" name="Google Shape;774;p2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5" name="Google Shape;77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22"/>
          <p:cNvSpPr txBox="1">
            <a:spLocks noGrp="1"/>
          </p:cNvSpPr>
          <p:nvPr>
            <p:ph type="subTitle" idx="1"/>
          </p:nvPr>
        </p:nvSpPr>
        <p:spPr>
          <a:xfrm>
            <a:off x="1503754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22"/>
          <p:cNvSpPr txBox="1">
            <a:spLocks noGrp="1"/>
          </p:cNvSpPr>
          <p:nvPr>
            <p:ph type="subTitle" idx="2"/>
          </p:nvPr>
        </p:nvSpPr>
        <p:spPr>
          <a:xfrm>
            <a:off x="4856961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22"/>
          <p:cNvSpPr txBox="1">
            <a:spLocks noGrp="1"/>
          </p:cNvSpPr>
          <p:nvPr>
            <p:ph type="subTitle" idx="3"/>
          </p:nvPr>
        </p:nvSpPr>
        <p:spPr>
          <a:xfrm>
            <a:off x="1503754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22"/>
          <p:cNvSpPr txBox="1">
            <a:spLocks noGrp="1"/>
          </p:cNvSpPr>
          <p:nvPr>
            <p:ph type="subTitle" idx="4"/>
          </p:nvPr>
        </p:nvSpPr>
        <p:spPr>
          <a:xfrm>
            <a:off x="4856961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22"/>
          <p:cNvSpPr txBox="1">
            <a:spLocks noGrp="1"/>
          </p:cNvSpPr>
          <p:nvPr>
            <p:ph type="subTitle" idx="5"/>
          </p:nvPr>
        </p:nvSpPr>
        <p:spPr>
          <a:xfrm>
            <a:off x="1503754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1" name="Google Shape;781;p22"/>
          <p:cNvSpPr txBox="1">
            <a:spLocks noGrp="1"/>
          </p:cNvSpPr>
          <p:nvPr>
            <p:ph type="subTitle" idx="6"/>
          </p:nvPr>
        </p:nvSpPr>
        <p:spPr>
          <a:xfrm>
            <a:off x="4856957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2" name="Google Shape;782;p22"/>
          <p:cNvSpPr txBox="1">
            <a:spLocks noGrp="1"/>
          </p:cNvSpPr>
          <p:nvPr>
            <p:ph type="subTitle" idx="7"/>
          </p:nvPr>
        </p:nvSpPr>
        <p:spPr>
          <a:xfrm>
            <a:off x="1503754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3" name="Google Shape;783;p22"/>
          <p:cNvSpPr txBox="1">
            <a:spLocks noGrp="1"/>
          </p:cNvSpPr>
          <p:nvPr>
            <p:ph type="subTitle" idx="8"/>
          </p:nvPr>
        </p:nvSpPr>
        <p:spPr>
          <a:xfrm>
            <a:off x="4856958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84" name="Google Shape;784;p22"/>
          <p:cNvGrpSpPr/>
          <p:nvPr/>
        </p:nvGrpSpPr>
        <p:grpSpPr>
          <a:xfrm>
            <a:off x="36974" y="-206003"/>
            <a:ext cx="9048876" cy="5123895"/>
            <a:chOff x="36974" y="-206003"/>
            <a:chExt cx="9048876" cy="5123895"/>
          </a:xfrm>
        </p:grpSpPr>
        <p:sp>
          <p:nvSpPr>
            <p:cNvPr id="785" name="Google Shape;785;p22"/>
            <p:cNvSpPr/>
            <p:nvPr/>
          </p:nvSpPr>
          <p:spPr>
            <a:xfrm rot="1771310">
              <a:off x="2305350" y="4504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786" name="Google Shape;786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59199" y="29518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7" name="Google Shape;787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36974" y="13420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22"/>
            <p:cNvSpPr/>
            <p:nvPr/>
          </p:nvSpPr>
          <p:spPr>
            <a:xfrm rot="1771310">
              <a:off x="2562150" y="-14248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" name="Google Shape;46;p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3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5" name="Google Shape;65;p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4238225" y="1325037"/>
            <a:ext cx="41847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328703" y="1393437"/>
            <a:ext cx="1221300" cy="7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238225" y="2338425"/>
            <a:ext cx="40323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2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934" name="Google Shape;934;p2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935" name="Google Shape;935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" name="Google Shape;943;p2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944" name="Google Shape;944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2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53" name="Google Shape;953;p2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65" name="Google Shape;965;p26"/>
          <p:cNvSpPr txBox="1">
            <a:spLocks noGrp="1"/>
          </p:cNvSpPr>
          <p:nvPr>
            <p:ph type="title"/>
          </p:nvPr>
        </p:nvSpPr>
        <p:spPr>
          <a:xfrm>
            <a:off x="713275" y="382025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6"/>
          <p:cNvSpPr txBox="1">
            <a:spLocks noGrp="1"/>
          </p:cNvSpPr>
          <p:nvPr>
            <p:ph type="subTitle" idx="1"/>
          </p:nvPr>
        </p:nvSpPr>
        <p:spPr>
          <a:xfrm>
            <a:off x="713275" y="16834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26"/>
          <p:cNvSpPr txBox="1"/>
          <p:nvPr/>
        </p:nvSpPr>
        <p:spPr>
          <a:xfrm>
            <a:off x="713275" y="37631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68" name="Google Shape;968;p26"/>
          <p:cNvGrpSpPr/>
          <p:nvPr/>
        </p:nvGrpSpPr>
        <p:grpSpPr>
          <a:xfrm>
            <a:off x="-349201" y="7272"/>
            <a:ext cx="9428342" cy="4499445"/>
            <a:chOff x="-349201" y="7272"/>
            <a:chExt cx="9428342" cy="4499445"/>
          </a:xfrm>
        </p:grpSpPr>
        <p:sp>
          <p:nvSpPr>
            <p:cNvPr id="969" name="Google Shape;969;p26"/>
            <p:cNvSpPr/>
            <p:nvPr/>
          </p:nvSpPr>
          <p:spPr>
            <a:xfrm rot="1771310">
              <a:off x="1465550" y="707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70" name="Google Shape;970;p26"/>
            <p:cNvPicPr preferRelativeResize="0"/>
            <p:nvPr/>
          </p:nvPicPr>
          <p:blipFill rotWithShape="1">
            <a:blip r:embed="rId5">
              <a:alphaModFix/>
            </a:blip>
            <a:srcRect l="28959" t="12546" r="12546" b="12546"/>
            <a:stretch/>
          </p:blipFill>
          <p:spPr>
            <a:xfrm rot="10800000">
              <a:off x="-349201" y="37546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1" name="Google Shape;971;p26"/>
            <p:cNvSpPr/>
            <p:nvPr/>
          </p:nvSpPr>
          <p:spPr>
            <a:xfrm rot="1771310">
              <a:off x="8665750" y="40933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27"/>
          <p:cNvGrpSpPr/>
          <p:nvPr/>
        </p:nvGrpSpPr>
        <p:grpSpPr>
          <a:xfrm>
            <a:off x="-6475" y="2716224"/>
            <a:ext cx="9250200" cy="2440985"/>
            <a:chOff x="-6475" y="2716224"/>
            <a:chExt cx="9250200" cy="2440985"/>
          </a:xfrm>
        </p:grpSpPr>
        <p:grpSp>
          <p:nvGrpSpPr>
            <p:cNvPr id="974" name="Google Shape;974;p2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75" name="Google Shape;975;p2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2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7" name="Google Shape;987;p27"/>
            <p:cNvGrpSpPr/>
            <p:nvPr/>
          </p:nvGrpSpPr>
          <p:grpSpPr>
            <a:xfrm>
              <a:off x="-6475" y="2716224"/>
              <a:ext cx="9141070" cy="1893600"/>
              <a:chOff x="-6475" y="2716224"/>
              <a:chExt cx="9141070" cy="1893600"/>
            </a:xfrm>
          </p:grpSpPr>
          <p:sp>
            <p:nvSpPr>
              <p:cNvPr id="988" name="Google Shape;988;p27"/>
              <p:cNvSpPr/>
              <p:nvPr/>
            </p:nvSpPr>
            <p:spPr>
              <a:xfrm flipH="1">
                <a:off x="8835795" y="2937530"/>
                <a:ext cx="298800" cy="1672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 flipH="1">
                <a:off x="8393681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 flipH="1">
                <a:off x="7951568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 flipH="1">
                <a:off x="7509454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 flipH="1">
                <a:off x="7067341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 flipH="1">
                <a:off x="662522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 flipH="1">
                <a:off x="6183114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7"/>
              <p:cNvSpPr/>
              <p:nvPr/>
            </p:nvSpPr>
            <p:spPr>
              <a:xfrm flipH="1">
                <a:off x="529888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7"/>
              <p:cNvSpPr/>
              <p:nvPr/>
            </p:nvSpPr>
            <p:spPr>
              <a:xfrm>
                <a:off x="-6475" y="2716224"/>
                <a:ext cx="298800" cy="1893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435639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877752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131986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1761979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2204093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2646206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308832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3530433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4414660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4856773" y="3949130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397254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74100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27"/>
          <p:cNvGrpSpPr/>
          <p:nvPr/>
        </p:nvGrpSpPr>
        <p:grpSpPr>
          <a:xfrm>
            <a:off x="-6473" y="337177"/>
            <a:ext cx="9003464" cy="4483123"/>
            <a:chOff x="-6473" y="337177"/>
            <a:chExt cx="9003464" cy="4483123"/>
          </a:xfrm>
        </p:grpSpPr>
        <p:pic>
          <p:nvPicPr>
            <p:cNvPr id="1010" name="Google Shape;1010;p2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6473" y="4118400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11" name="Google Shape;1011;p27"/>
            <p:cNvGrpSpPr/>
            <p:nvPr/>
          </p:nvGrpSpPr>
          <p:grpSpPr>
            <a:xfrm>
              <a:off x="340235" y="337177"/>
              <a:ext cx="745978" cy="516368"/>
              <a:chOff x="923424" y="1580182"/>
              <a:chExt cx="1171264" cy="810752"/>
            </a:xfrm>
          </p:grpSpPr>
          <p:sp>
            <p:nvSpPr>
              <p:cNvPr id="1012" name="Google Shape;1012;p27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7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7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27"/>
            <p:cNvSpPr/>
            <p:nvPr/>
          </p:nvSpPr>
          <p:spPr>
            <a:xfrm rot="1771310">
              <a:off x="8583600" y="18045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8"/>
          <p:cNvSpPr/>
          <p:nvPr/>
        </p:nvSpPr>
        <p:spPr>
          <a:xfrm flipH="1">
            <a:off x="5298887" y="4148330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8"/>
          <p:cNvSpPr/>
          <p:nvPr/>
        </p:nvSpPr>
        <p:spPr>
          <a:xfrm>
            <a:off x="3530425" y="4148329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8"/>
          <p:cNvSpPr/>
          <p:nvPr/>
        </p:nvSpPr>
        <p:spPr>
          <a:xfrm>
            <a:off x="4414650" y="4401830"/>
            <a:ext cx="298800" cy="2079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8"/>
          <p:cNvSpPr/>
          <p:nvPr/>
        </p:nvSpPr>
        <p:spPr>
          <a:xfrm>
            <a:off x="4856775" y="4257354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8"/>
          <p:cNvSpPr/>
          <p:nvPr/>
        </p:nvSpPr>
        <p:spPr>
          <a:xfrm>
            <a:off x="3972550" y="4257352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28"/>
          <p:cNvGrpSpPr/>
          <p:nvPr/>
        </p:nvGrpSpPr>
        <p:grpSpPr>
          <a:xfrm>
            <a:off x="-6475" y="1955300"/>
            <a:ext cx="9250200" cy="3201909"/>
            <a:chOff x="-6475" y="1955300"/>
            <a:chExt cx="9250200" cy="3201909"/>
          </a:xfrm>
        </p:grpSpPr>
        <p:grpSp>
          <p:nvGrpSpPr>
            <p:cNvPr id="1024" name="Google Shape;1024;p2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025" name="Google Shape;1025;p2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2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2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7" name="Google Shape;1037;p28"/>
            <p:cNvGrpSpPr/>
            <p:nvPr/>
          </p:nvGrpSpPr>
          <p:grpSpPr>
            <a:xfrm>
              <a:off x="-6475" y="1955300"/>
              <a:ext cx="9141075" cy="2654569"/>
              <a:chOff x="-6475" y="1955300"/>
              <a:chExt cx="9141075" cy="2654569"/>
            </a:xfrm>
          </p:grpSpPr>
          <p:sp>
            <p:nvSpPr>
              <p:cNvPr id="1038" name="Google Shape;1038;p28"/>
              <p:cNvSpPr/>
              <p:nvPr/>
            </p:nvSpPr>
            <p:spPr>
              <a:xfrm flipH="1">
                <a:off x="8835800" y="1955324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8393675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7951575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509450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067350" y="3429010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6625225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183125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-6475" y="1955300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435650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877750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1319875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1761975" y="3429001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204100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646200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3088325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5741001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" name="Google Shape;1054;p28"/>
          <p:cNvGrpSpPr/>
          <p:nvPr/>
        </p:nvGrpSpPr>
        <p:grpSpPr>
          <a:xfrm>
            <a:off x="1344296" y="-3"/>
            <a:ext cx="7921842" cy="5143495"/>
            <a:chOff x="1344296" y="-3"/>
            <a:chExt cx="7921842" cy="5143495"/>
          </a:xfrm>
        </p:grpSpPr>
        <p:pic>
          <p:nvPicPr>
            <p:cNvPr id="1055" name="Google Shape;1055;p2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44502" y="3058875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56" name="Google Shape;1056;p28"/>
            <p:cNvGrpSpPr/>
            <p:nvPr/>
          </p:nvGrpSpPr>
          <p:grpSpPr>
            <a:xfrm>
              <a:off x="8520160" y="433502"/>
              <a:ext cx="745978" cy="516368"/>
              <a:chOff x="923424" y="1580182"/>
              <a:chExt cx="1171264" cy="810752"/>
            </a:xfrm>
          </p:grpSpPr>
          <p:sp>
            <p:nvSpPr>
              <p:cNvPr id="1057" name="Google Shape;1057;p28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 rot="1771310">
              <a:off x="2062725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771310">
              <a:off x="1407750" y="4730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28" name="Google Shape;128;p5"/>
            <p:cNvGrpSpPr/>
            <p:nvPr/>
          </p:nvGrpSpPr>
          <p:grpSpPr>
            <a:xfrm flipH="1">
              <a:off x="5831182" y="2927242"/>
              <a:ext cx="3303413" cy="1672498"/>
              <a:chOff x="-6475" y="2302000"/>
              <a:chExt cx="3303413" cy="1866002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568895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>
              <a:off x="-6475" y="2927242"/>
              <a:ext cx="3303413" cy="1672498"/>
              <a:chOff x="-6475" y="2302000"/>
              <a:chExt cx="3303413" cy="1866002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568900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5067663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1867426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5067663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1867426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910021" y="62647"/>
            <a:ext cx="7759170" cy="4779770"/>
            <a:chOff x="910021" y="62647"/>
            <a:chExt cx="7759170" cy="4779770"/>
          </a:xfrm>
        </p:grpSpPr>
        <p:sp>
          <p:nvSpPr>
            <p:cNvPr id="165" name="Google Shape;165;p5"/>
            <p:cNvSpPr/>
            <p:nvPr/>
          </p:nvSpPr>
          <p:spPr>
            <a:xfrm rot="1771310">
              <a:off x="8255800" y="427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771310">
              <a:off x="1930850" y="126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771310">
              <a:off x="97347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70" name="Google Shape;170;p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71" name="Google Shape;171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180" name="Google Shape;180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89" name="Google Shape;189;p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1" name="Google Shape;201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2" name="Google Shape;202;p6"/>
          <p:cNvGrpSpPr/>
          <p:nvPr/>
        </p:nvGrpSpPr>
        <p:grpSpPr>
          <a:xfrm>
            <a:off x="-213729" y="-163478"/>
            <a:ext cx="9457454" cy="4033703"/>
            <a:chOff x="-213729" y="-163478"/>
            <a:chExt cx="9457454" cy="4033703"/>
          </a:xfrm>
        </p:grpSpPr>
        <p:sp>
          <p:nvSpPr>
            <p:cNvPr id="203" name="Google Shape;203;p6"/>
            <p:cNvSpPr/>
            <p:nvPr/>
          </p:nvSpPr>
          <p:spPr>
            <a:xfrm rot="1771310">
              <a:off x="7280225" y="-999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 rot="1771310">
              <a:off x="-150275" y="2595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" name="Google Shape;205;p6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517074" y="32736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08" name="Google Shape;208;p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18" name="Google Shape;218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27" name="Google Shape;227;p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39" name="Google Shape;239;p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367796" y="-196653"/>
            <a:ext cx="7063013" cy="4638545"/>
            <a:chOff x="2367796" y="-196653"/>
            <a:chExt cx="7063013" cy="4638545"/>
          </a:xfrm>
        </p:grpSpPr>
        <p:sp>
          <p:nvSpPr>
            <p:cNvPr id="242" name="Google Shape;242;p7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771310">
              <a:off x="8643475" y="4028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4" name="Google Shape;244;p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5" name="Google Shape;245;p7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48" name="Google Shape;248;p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49" name="Google Shape;249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67" name="Google Shape;267;p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80" name="Google Shape;280;p8"/>
          <p:cNvGrpSpPr/>
          <p:nvPr/>
        </p:nvGrpSpPr>
        <p:grpSpPr>
          <a:xfrm>
            <a:off x="66224" y="-220453"/>
            <a:ext cx="6082317" cy="5062870"/>
            <a:chOff x="66224" y="-220453"/>
            <a:chExt cx="6082317" cy="5062870"/>
          </a:xfrm>
        </p:grpSpPr>
        <p:sp>
          <p:nvSpPr>
            <p:cNvPr id="281" name="Google Shape;281;p8"/>
            <p:cNvSpPr/>
            <p:nvPr/>
          </p:nvSpPr>
          <p:spPr>
            <a:xfrm rot="1771310">
              <a:off x="5735150" y="-1569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771310">
              <a:off x="43970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771310">
              <a:off x="306600" y="2649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4" name="Google Shape;284;p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66224" y="27645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87" name="Google Shape;287;p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97" name="Google Shape;297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06" name="Google Shape;306;p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080609" y="-196653"/>
            <a:ext cx="7952267" cy="5135645"/>
            <a:chOff x="1080609" y="-196653"/>
            <a:chExt cx="7952267" cy="5135645"/>
          </a:xfrm>
        </p:grpSpPr>
        <p:sp>
          <p:nvSpPr>
            <p:cNvPr id="321" name="Google Shape;321;p9"/>
            <p:cNvSpPr/>
            <p:nvPr/>
          </p:nvSpPr>
          <p:spPr>
            <a:xfrm rot="1771310">
              <a:off x="8255800" y="-555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771310">
              <a:off x="1144063" y="4525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24" name="Google Shape;324;p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06224" y="11809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34" name="Google Shape;334;p1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35" name="Google Shape;335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1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344" name="Google Shape;344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53" name="Google Shape;353;p1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1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1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1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1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1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1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1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1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1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0325"/>
            <a:ext cx="4659900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907875" y="2831375"/>
            <a:ext cx="44652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2367796" y="-196653"/>
            <a:ext cx="7063013" cy="1891585"/>
            <a:chOff x="2367796" y="-196653"/>
            <a:chExt cx="7063013" cy="1891585"/>
          </a:xfrm>
        </p:grpSpPr>
        <p:sp>
          <p:nvSpPr>
            <p:cNvPr id="368" name="Google Shape;368;p11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69" name="Google Shape;369;p11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ecular One"/>
              <a:buNone/>
              <a:defRPr sz="35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72" r:id="rId20"/>
    <p:sldLayoutId id="2147483673" r:id="rId21"/>
    <p:sldLayoutId id="2147483674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2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11.xml"/><Relationship Id="rId7" Type="http://schemas.openxmlformats.org/officeDocument/2006/relationships/slide" Target="slide1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2.xml"/><Relationship Id="rId5" Type="http://schemas.openxmlformats.org/officeDocument/2006/relationships/slide" Target="slide15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127.0.0.1:5669/videos?page=11" TargetMode="External"/><Relationship Id="rId3" Type="http://schemas.openxmlformats.org/officeDocument/2006/relationships/image" Target="../media/image9.png"/><Relationship Id="rId7" Type="http://schemas.openxmlformats.org/officeDocument/2006/relationships/slide" Target="slide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0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0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0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7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6.xml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669/video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ctrTitle" idx="2"/>
          </p:nvPr>
        </p:nvSpPr>
        <p:spPr>
          <a:xfrm>
            <a:off x="713224" y="992000"/>
            <a:ext cx="5956574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Qurilma xavfsizligi bo’yicha ishlarni</a:t>
            </a:r>
            <a:br>
              <a:rPr lang="en" dirty="0"/>
            </a:br>
            <a:r>
              <a:rPr lang="en" dirty="0"/>
              <a:t>olib borish</a:t>
            </a:r>
            <a:endParaRPr dirty="0"/>
          </a:p>
        </p:txBody>
      </p:sp>
      <p:sp>
        <p:nvSpPr>
          <p:cNvPr id="1074" name="Google Shape;1074;p32">
            <a:hlinkClick r:id="" action="ppaction://hlinkshowjump?jump=nextslide"/>
          </p:cNvPr>
          <p:cNvSpPr/>
          <p:nvPr/>
        </p:nvSpPr>
        <p:spPr>
          <a:xfrm>
            <a:off x="822951" y="3742744"/>
            <a:ext cx="483377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2-KURS KI-AT </a:t>
            </a:r>
            <a:r>
              <a:rPr lang="en-US" dirty="0" err="1"/>
              <a:t>servis</a:t>
            </a:r>
            <a:endParaRPr lang="en-US" dirty="0">
              <a:solidFill>
                <a:schemeClr val="l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1"/>
          </p:nvPr>
        </p:nvSpPr>
        <p:spPr>
          <a:xfrm>
            <a:off x="905250" y="3732623"/>
            <a:ext cx="4671056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“</a:t>
            </a:r>
            <a:r>
              <a:rPr lang="en-US" dirty="0" err="1">
                <a:solidFill>
                  <a:schemeClr val="lt1"/>
                </a:solidFill>
              </a:rPr>
              <a:t>Kompyuterni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tashkil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etish</a:t>
            </a:r>
            <a:r>
              <a:rPr lang="en-US" dirty="0">
                <a:solidFill>
                  <a:schemeClr val="lt1"/>
                </a:solidFill>
              </a:rPr>
              <a:t>” </a:t>
            </a:r>
            <a:r>
              <a:rPr lang="en-US" dirty="0" err="1">
                <a:solidFill>
                  <a:schemeClr val="lt1"/>
                </a:solidFill>
              </a:rPr>
              <a:t>fanidan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Mustaqil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ish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7" name="Google Shape;1077;p3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078" name="Google Shape;1078;p32"/>
            <p:cNvPicPr preferRelativeResize="0"/>
            <p:nvPr/>
          </p:nvPicPr>
          <p:blipFill rotWithShape="1">
            <a:blip r:embed="rId3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079" name="Google Shape;1079;p3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080" name="Google Shape;1080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1" name="Google Shape;1081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2" name="Google Shape;1082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3" name="Google Shape;1083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sp>
        <p:nvSpPr>
          <p:cNvPr id="1084" name="Google Shape;1084;p32"/>
          <p:cNvSpPr/>
          <p:nvPr/>
        </p:nvSpPr>
        <p:spPr>
          <a:xfrm>
            <a:off x="7061525" y="598214"/>
            <a:ext cx="13692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8 - </a:t>
            </a:r>
            <a:r>
              <a:rPr lang="en-US" dirty="0" err="1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Mavzu</a:t>
            </a:r>
            <a:endParaRPr dirty="0">
              <a:solidFill>
                <a:schemeClr val="accen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pic>
        <p:nvPicPr>
          <p:cNvPr id="1085" name="Google Shape;10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093" y="1332850"/>
            <a:ext cx="1057848" cy="9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32"/>
          <p:cNvPicPr preferRelativeResize="0"/>
          <p:nvPr/>
        </p:nvPicPr>
        <p:blipFill rotWithShape="1">
          <a:blip r:embed="rId6">
            <a:alphaModFix/>
          </a:blip>
          <a:srcRect l="28959" t="12546" r="12546" b="12546"/>
          <a:stretch/>
        </p:blipFill>
        <p:spPr>
          <a:xfrm rot="10800000">
            <a:off x="5045277" y="3329500"/>
            <a:ext cx="854948" cy="70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32"/>
          <p:cNvGrpSpPr/>
          <p:nvPr/>
        </p:nvGrpSpPr>
        <p:grpSpPr>
          <a:xfrm>
            <a:off x="8057785" y="1252227"/>
            <a:ext cx="745978" cy="516368"/>
            <a:chOff x="923424" y="1580182"/>
            <a:chExt cx="1171264" cy="810752"/>
          </a:xfrm>
        </p:grpSpPr>
        <p:sp>
          <p:nvSpPr>
            <p:cNvPr id="1088" name="Google Shape;1088;p3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32"/>
          <p:cNvSpPr/>
          <p:nvPr/>
        </p:nvSpPr>
        <p:spPr>
          <a:xfrm rot="1771310">
            <a:off x="253375" y="22568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3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hlinkClick r:id="rId7" action="ppaction://hlinksldjump"/>
            <a:extLst>
              <a:ext uri="{FF2B5EF4-FFF2-40B4-BE49-F238E27FC236}">
                <a16:creationId xmlns:a16="http://schemas.microsoft.com/office/drawing/2014/main" id="{AA341136-D2F5-4FF0-8872-E0C7145898F8}"/>
              </a:ext>
            </a:extLst>
          </p:cNvPr>
          <p:cNvSpPr/>
          <p:nvPr/>
        </p:nvSpPr>
        <p:spPr>
          <a:xfrm>
            <a:off x="713224" y="559665"/>
            <a:ext cx="2883416" cy="39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" name="Google Shape;2140;p55"/>
          <p:cNvGrpSpPr/>
          <p:nvPr/>
        </p:nvGrpSpPr>
        <p:grpSpPr>
          <a:xfrm>
            <a:off x="4145376" y="3182027"/>
            <a:ext cx="838205" cy="727049"/>
            <a:chOff x="4152520" y="3282037"/>
            <a:chExt cx="838205" cy="727049"/>
          </a:xfrm>
        </p:grpSpPr>
        <p:sp>
          <p:nvSpPr>
            <p:cNvPr id="2141" name="Google Shape;2141;p55"/>
            <p:cNvSpPr/>
            <p:nvPr/>
          </p:nvSpPr>
          <p:spPr>
            <a:xfrm rot="10800000" flipH="1">
              <a:off x="4152520" y="3282037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 rot="10800000">
              <a:off x="4152525" y="3637686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5"/>
          <p:cNvSpPr/>
          <p:nvPr/>
        </p:nvSpPr>
        <p:spPr>
          <a:xfrm>
            <a:off x="4800655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5"/>
          <p:cNvSpPr/>
          <p:nvPr/>
        </p:nvSpPr>
        <p:spPr>
          <a:xfrm>
            <a:off x="3490857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5"/>
          <p:cNvSpPr/>
          <p:nvPr/>
        </p:nvSpPr>
        <p:spPr>
          <a:xfrm rot="10800000" flipH="1">
            <a:off x="4800655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5"/>
          <p:cNvSpPr/>
          <p:nvPr/>
        </p:nvSpPr>
        <p:spPr>
          <a:xfrm rot="10800000" flipH="1">
            <a:off x="3490857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7" name="Google Shape;2147;p55"/>
          <p:cNvGrpSpPr/>
          <p:nvPr/>
        </p:nvGrpSpPr>
        <p:grpSpPr>
          <a:xfrm>
            <a:off x="4145376" y="1724040"/>
            <a:ext cx="838205" cy="726004"/>
            <a:chOff x="4152520" y="1824050"/>
            <a:chExt cx="838205" cy="726004"/>
          </a:xfrm>
        </p:grpSpPr>
        <p:sp>
          <p:nvSpPr>
            <p:cNvPr id="2148" name="Google Shape;2148;p55"/>
            <p:cNvSpPr/>
            <p:nvPr/>
          </p:nvSpPr>
          <p:spPr>
            <a:xfrm>
              <a:off x="4152520" y="1824054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4152525" y="1824050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50" name="Google Shape;2150;p55"/>
          <p:cNvCxnSpPr>
            <a:cxnSpLocks/>
            <a:endCxn id="2149" idx="0"/>
          </p:cNvCxnSpPr>
          <p:nvPr/>
        </p:nvCxnSpPr>
        <p:spPr>
          <a:xfrm flipH="1">
            <a:off x="4564481" y="1522862"/>
            <a:ext cx="375" cy="20117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52" name="Google Shape;2152;p55"/>
          <p:cNvSpPr txBox="1">
            <a:spLocks noGrp="1"/>
          </p:cNvSpPr>
          <p:nvPr>
            <p:ph type="title"/>
          </p:nvPr>
        </p:nvSpPr>
        <p:spPr>
          <a:xfrm>
            <a:off x="719619" y="2966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</a:t>
            </a:r>
            <a:r>
              <a:rPr lang="en-US" sz="2800" dirty="0"/>
              <a:t> </a:t>
            </a:r>
            <a:r>
              <a:rPr lang="en-US" sz="2800" dirty="0" err="1"/>
              <a:t>zaifliklarini</a:t>
            </a:r>
            <a:r>
              <a:rPr lang="en-US" sz="2800" dirty="0"/>
              <a:t> </a:t>
            </a:r>
            <a:r>
              <a:rPr lang="en-US" sz="2800" dirty="0" err="1"/>
              <a:t>aniqlash</a:t>
            </a:r>
            <a:endParaRPr lang="en-US" sz="2800" dirty="0"/>
          </a:p>
        </p:txBody>
      </p:sp>
      <p:grpSp>
        <p:nvGrpSpPr>
          <p:cNvPr id="2153" name="Google Shape;2153;p55"/>
          <p:cNvGrpSpPr/>
          <p:nvPr/>
        </p:nvGrpSpPr>
        <p:grpSpPr>
          <a:xfrm>
            <a:off x="3778226" y="2278444"/>
            <a:ext cx="226350" cy="349050"/>
            <a:chOff x="1155600" y="1566875"/>
            <a:chExt cx="226350" cy="349050"/>
          </a:xfrm>
        </p:grpSpPr>
        <p:sp>
          <p:nvSpPr>
            <p:cNvPr id="2154" name="Google Shape;2154;p55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8" name="Google Shape;2158;p55"/>
          <p:cNvGrpSpPr/>
          <p:nvPr/>
        </p:nvGrpSpPr>
        <p:grpSpPr>
          <a:xfrm>
            <a:off x="5045214" y="2278456"/>
            <a:ext cx="349050" cy="349025"/>
            <a:chOff x="7887000" y="3784775"/>
            <a:chExt cx="349050" cy="349025"/>
          </a:xfrm>
        </p:grpSpPr>
        <p:sp>
          <p:nvSpPr>
            <p:cNvPr id="2159" name="Google Shape;2159;p55"/>
            <p:cNvSpPr/>
            <p:nvPr/>
          </p:nvSpPr>
          <p:spPr>
            <a:xfrm>
              <a:off x="8001575" y="3877275"/>
              <a:ext cx="119900" cy="182025"/>
            </a:xfrm>
            <a:custGeom>
              <a:avLst/>
              <a:gdLst/>
              <a:ahLst/>
              <a:cxnLst/>
              <a:rect l="l" t="t" r="r" b="b"/>
              <a:pathLst>
                <a:path w="4796" h="7281" extrusionOk="0">
                  <a:moveTo>
                    <a:pt x="3486" y="2514"/>
                  </a:moveTo>
                  <a:lnTo>
                    <a:pt x="4065" y="3092"/>
                  </a:lnTo>
                  <a:lnTo>
                    <a:pt x="2195" y="4961"/>
                  </a:lnTo>
                  <a:lnTo>
                    <a:pt x="870" y="3653"/>
                  </a:lnTo>
                  <a:lnTo>
                    <a:pt x="1444" y="3071"/>
                  </a:lnTo>
                  <a:lnTo>
                    <a:pt x="2191" y="3808"/>
                  </a:lnTo>
                  <a:lnTo>
                    <a:pt x="3486" y="2514"/>
                  </a:lnTo>
                  <a:close/>
                  <a:moveTo>
                    <a:pt x="2398" y="1"/>
                  </a:moveTo>
                  <a:lnTo>
                    <a:pt x="0" y="1257"/>
                  </a:lnTo>
                  <a:lnTo>
                    <a:pt x="0" y="3793"/>
                  </a:lnTo>
                  <a:cubicBezTo>
                    <a:pt x="0" y="5348"/>
                    <a:pt x="958" y="6732"/>
                    <a:pt x="2398" y="7281"/>
                  </a:cubicBezTo>
                  <a:cubicBezTo>
                    <a:pt x="3838" y="6732"/>
                    <a:pt x="4795" y="5348"/>
                    <a:pt x="4795" y="3793"/>
                  </a:cubicBezTo>
                  <a:lnTo>
                    <a:pt x="4795" y="1257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7887000" y="3784775"/>
              <a:ext cx="349050" cy="349025"/>
            </a:xfrm>
            <a:custGeom>
              <a:avLst/>
              <a:gdLst/>
              <a:ahLst/>
              <a:cxnLst/>
              <a:rect l="l" t="t" r="r" b="b"/>
              <a:pathLst>
                <a:path w="13962" h="13961" extrusionOk="0">
                  <a:moveTo>
                    <a:pt x="6981" y="2776"/>
                  </a:moveTo>
                  <a:lnTo>
                    <a:pt x="10197" y="4463"/>
                  </a:lnTo>
                  <a:lnTo>
                    <a:pt x="10197" y="7493"/>
                  </a:lnTo>
                  <a:cubicBezTo>
                    <a:pt x="10197" y="9446"/>
                    <a:pt x="8957" y="11177"/>
                    <a:pt x="7112" y="11802"/>
                  </a:cubicBezTo>
                  <a:lnTo>
                    <a:pt x="6981" y="11847"/>
                  </a:lnTo>
                  <a:lnTo>
                    <a:pt x="6850" y="11802"/>
                  </a:lnTo>
                  <a:cubicBezTo>
                    <a:pt x="5005" y="11177"/>
                    <a:pt x="3765" y="9446"/>
                    <a:pt x="3765" y="7493"/>
                  </a:cubicBezTo>
                  <a:lnTo>
                    <a:pt x="3765" y="4463"/>
                  </a:lnTo>
                  <a:lnTo>
                    <a:pt x="6981" y="2776"/>
                  </a:lnTo>
                  <a:close/>
                  <a:moveTo>
                    <a:pt x="1282" y="0"/>
                  </a:moveTo>
                  <a:cubicBezTo>
                    <a:pt x="576" y="0"/>
                    <a:pt x="0" y="574"/>
                    <a:pt x="0" y="1282"/>
                  </a:cubicBezTo>
                  <a:cubicBezTo>
                    <a:pt x="0" y="1845"/>
                    <a:pt x="367" y="2325"/>
                    <a:pt x="873" y="2495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89"/>
                  </a:lnTo>
                  <a:lnTo>
                    <a:pt x="2130" y="7389"/>
                  </a:lnTo>
                  <a:lnTo>
                    <a:pt x="2130" y="7493"/>
                  </a:lnTo>
                  <a:cubicBezTo>
                    <a:pt x="2130" y="8281"/>
                    <a:pt x="2282" y="9059"/>
                    <a:pt x="2571" y="9783"/>
                  </a:cubicBezTo>
                  <a:lnTo>
                    <a:pt x="873" y="9783"/>
                  </a:lnTo>
                  <a:lnTo>
                    <a:pt x="873" y="11465"/>
                  </a:lnTo>
                  <a:cubicBezTo>
                    <a:pt x="367" y="11635"/>
                    <a:pt x="0" y="12115"/>
                    <a:pt x="0" y="12679"/>
                  </a:cubicBezTo>
                  <a:cubicBezTo>
                    <a:pt x="0" y="13386"/>
                    <a:pt x="576" y="13960"/>
                    <a:pt x="1282" y="13960"/>
                  </a:cubicBezTo>
                  <a:cubicBezTo>
                    <a:pt x="1989" y="13960"/>
                    <a:pt x="2565" y="13386"/>
                    <a:pt x="2565" y="12679"/>
                  </a:cubicBezTo>
                  <a:cubicBezTo>
                    <a:pt x="2565" y="12115"/>
                    <a:pt x="2198" y="11635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2" y="11329"/>
                  </a:cubicBezTo>
                  <a:cubicBezTo>
                    <a:pt x="4322" y="12417"/>
                    <a:pt x="5537" y="13193"/>
                    <a:pt x="6887" y="13514"/>
                  </a:cubicBezTo>
                  <a:lnTo>
                    <a:pt x="6981" y="13535"/>
                  </a:lnTo>
                  <a:lnTo>
                    <a:pt x="7075" y="13514"/>
                  </a:lnTo>
                  <a:cubicBezTo>
                    <a:pt x="8424" y="13193"/>
                    <a:pt x="9640" y="12417"/>
                    <a:pt x="10499" y="11329"/>
                  </a:cubicBezTo>
                  <a:cubicBezTo>
                    <a:pt x="10681" y="11098"/>
                    <a:pt x="10847" y="10855"/>
                    <a:pt x="10994" y="10602"/>
                  </a:cubicBezTo>
                  <a:lnTo>
                    <a:pt x="12270" y="10602"/>
                  </a:lnTo>
                  <a:lnTo>
                    <a:pt x="12270" y="11465"/>
                  </a:lnTo>
                  <a:cubicBezTo>
                    <a:pt x="11764" y="11635"/>
                    <a:pt x="11399" y="12115"/>
                    <a:pt x="11399" y="12679"/>
                  </a:cubicBezTo>
                  <a:cubicBezTo>
                    <a:pt x="11399" y="13386"/>
                    <a:pt x="11973" y="13960"/>
                    <a:pt x="12680" y="13960"/>
                  </a:cubicBezTo>
                  <a:cubicBezTo>
                    <a:pt x="13386" y="13960"/>
                    <a:pt x="13962" y="13386"/>
                    <a:pt x="13962" y="12679"/>
                  </a:cubicBezTo>
                  <a:cubicBezTo>
                    <a:pt x="13962" y="12115"/>
                    <a:pt x="13596" y="11635"/>
                    <a:pt x="13089" y="11465"/>
                  </a:cubicBezTo>
                  <a:lnTo>
                    <a:pt x="13089" y="9783"/>
                  </a:lnTo>
                  <a:lnTo>
                    <a:pt x="11391" y="9783"/>
                  </a:lnTo>
                  <a:cubicBezTo>
                    <a:pt x="11680" y="9059"/>
                    <a:pt x="11832" y="8281"/>
                    <a:pt x="11832" y="7493"/>
                  </a:cubicBezTo>
                  <a:lnTo>
                    <a:pt x="11832" y="7389"/>
                  </a:lnTo>
                  <a:lnTo>
                    <a:pt x="13552" y="7389"/>
                  </a:lnTo>
                  <a:lnTo>
                    <a:pt x="13552" y="6571"/>
                  </a:lnTo>
                  <a:lnTo>
                    <a:pt x="11832" y="6571"/>
                  </a:lnTo>
                  <a:lnTo>
                    <a:pt x="11832" y="4177"/>
                  </a:lnTo>
                  <a:lnTo>
                    <a:pt x="13089" y="4177"/>
                  </a:lnTo>
                  <a:lnTo>
                    <a:pt x="13089" y="2495"/>
                  </a:lnTo>
                  <a:cubicBezTo>
                    <a:pt x="13595" y="2325"/>
                    <a:pt x="13962" y="1845"/>
                    <a:pt x="13962" y="1282"/>
                  </a:cubicBezTo>
                  <a:cubicBezTo>
                    <a:pt x="13962" y="574"/>
                    <a:pt x="13386" y="0"/>
                    <a:pt x="12680" y="0"/>
                  </a:cubicBezTo>
                  <a:cubicBezTo>
                    <a:pt x="11973" y="0"/>
                    <a:pt x="11399" y="574"/>
                    <a:pt x="11399" y="1282"/>
                  </a:cubicBezTo>
                  <a:cubicBezTo>
                    <a:pt x="11399" y="1845"/>
                    <a:pt x="11764" y="2325"/>
                    <a:pt x="12270" y="2495"/>
                  </a:cubicBezTo>
                  <a:lnTo>
                    <a:pt x="12270" y="3358"/>
                  </a:lnTo>
                  <a:lnTo>
                    <a:pt x="11612" y="3358"/>
                  </a:lnTo>
                  <a:lnTo>
                    <a:pt x="6981" y="928"/>
                  </a:lnTo>
                  <a:lnTo>
                    <a:pt x="2350" y="3358"/>
                  </a:lnTo>
                  <a:lnTo>
                    <a:pt x="1692" y="3358"/>
                  </a:lnTo>
                  <a:lnTo>
                    <a:pt x="1692" y="2495"/>
                  </a:lnTo>
                  <a:cubicBezTo>
                    <a:pt x="2198" y="2325"/>
                    <a:pt x="2563" y="1845"/>
                    <a:pt x="2563" y="1282"/>
                  </a:cubicBezTo>
                  <a:cubicBezTo>
                    <a:pt x="2563" y="574"/>
                    <a:pt x="1989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" name="Google Shape;2161;p55"/>
          <p:cNvGrpSpPr/>
          <p:nvPr/>
        </p:nvGrpSpPr>
        <p:grpSpPr>
          <a:xfrm>
            <a:off x="4389951" y="3370490"/>
            <a:ext cx="349050" cy="349075"/>
            <a:chOff x="7887000" y="3247475"/>
            <a:chExt cx="349050" cy="349075"/>
          </a:xfrm>
        </p:grpSpPr>
        <p:sp>
          <p:nvSpPr>
            <p:cNvPr id="2162" name="Google Shape;2162;p55"/>
            <p:cNvSpPr/>
            <p:nvPr/>
          </p:nvSpPr>
          <p:spPr>
            <a:xfrm>
              <a:off x="8039475" y="3351950"/>
              <a:ext cx="44100" cy="34525"/>
            </a:xfrm>
            <a:custGeom>
              <a:avLst/>
              <a:gdLst/>
              <a:ahLst/>
              <a:cxnLst/>
              <a:rect l="l" t="t" r="r" b="b"/>
              <a:pathLst>
                <a:path w="1764" h="1381" extrusionOk="0">
                  <a:moveTo>
                    <a:pt x="882" y="0"/>
                  </a:moveTo>
                  <a:cubicBezTo>
                    <a:pt x="396" y="0"/>
                    <a:pt x="1" y="395"/>
                    <a:pt x="1" y="881"/>
                  </a:cubicBezTo>
                  <a:lnTo>
                    <a:pt x="1" y="1381"/>
                  </a:lnTo>
                  <a:lnTo>
                    <a:pt x="1763" y="1381"/>
                  </a:lnTo>
                  <a:lnTo>
                    <a:pt x="1763" y="881"/>
                  </a:lnTo>
                  <a:cubicBezTo>
                    <a:pt x="1763" y="395"/>
                    <a:pt x="136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8020625" y="3406925"/>
              <a:ext cx="81800" cy="72075"/>
            </a:xfrm>
            <a:custGeom>
              <a:avLst/>
              <a:gdLst/>
              <a:ahLst/>
              <a:cxnLst/>
              <a:rect l="l" t="t" r="r" b="b"/>
              <a:pathLst>
                <a:path w="3272" h="2883" extrusionOk="0">
                  <a:moveTo>
                    <a:pt x="1" y="0"/>
                  </a:moveTo>
                  <a:lnTo>
                    <a:pt x="1" y="2882"/>
                  </a:lnTo>
                  <a:lnTo>
                    <a:pt x="1227" y="2882"/>
                  </a:lnTo>
                  <a:lnTo>
                    <a:pt x="1227" y="931"/>
                  </a:lnTo>
                  <a:lnTo>
                    <a:pt x="2044" y="931"/>
                  </a:lnTo>
                  <a:lnTo>
                    <a:pt x="2044" y="2882"/>
                  </a:lnTo>
                  <a:lnTo>
                    <a:pt x="3271" y="2882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7887000" y="3247475"/>
              <a:ext cx="349050" cy="349075"/>
            </a:xfrm>
            <a:custGeom>
              <a:avLst/>
              <a:gdLst/>
              <a:ahLst/>
              <a:cxnLst/>
              <a:rect l="l" t="t" r="r" b="b"/>
              <a:pathLst>
                <a:path w="13962" h="13963" extrusionOk="0">
                  <a:moveTo>
                    <a:pt x="6981" y="3361"/>
                  </a:moveTo>
                  <a:cubicBezTo>
                    <a:pt x="7917" y="3361"/>
                    <a:pt x="8679" y="4123"/>
                    <a:pt x="8679" y="5060"/>
                  </a:cubicBezTo>
                  <a:lnTo>
                    <a:pt x="8679" y="5560"/>
                  </a:lnTo>
                  <a:lnTo>
                    <a:pt x="9433" y="5560"/>
                  </a:lnTo>
                  <a:lnTo>
                    <a:pt x="9433" y="10077"/>
                  </a:lnTo>
                  <a:lnTo>
                    <a:pt x="4527" y="10077"/>
                  </a:lnTo>
                  <a:lnTo>
                    <a:pt x="4527" y="5560"/>
                  </a:lnTo>
                  <a:lnTo>
                    <a:pt x="5281" y="5560"/>
                  </a:lnTo>
                  <a:lnTo>
                    <a:pt x="5281" y="5060"/>
                  </a:lnTo>
                  <a:cubicBezTo>
                    <a:pt x="5281" y="4123"/>
                    <a:pt x="6043" y="3361"/>
                    <a:pt x="6981" y="3361"/>
                  </a:cubicBezTo>
                  <a:close/>
                  <a:moveTo>
                    <a:pt x="1282" y="1"/>
                  </a:moveTo>
                  <a:cubicBezTo>
                    <a:pt x="576" y="1"/>
                    <a:pt x="0" y="576"/>
                    <a:pt x="0" y="1284"/>
                  </a:cubicBezTo>
                  <a:cubicBezTo>
                    <a:pt x="0" y="1846"/>
                    <a:pt x="366" y="2326"/>
                    <a:pt x="873" y="2498"/>
                  </a:cubicBezTo>
                  <a:lnTo>
                    <a:pt x="873" y="4179"/>
                  </a:lnTo>
                  <a:lnTo>
                    <a:pt x="2454" y="4179"/>
                  </a:lnTo>
                  <a:cubicBezTo>
                    <a:pt x="2016" y="4884"/>
                    <a:pt x="1736" y="5699"/>
                    <a:pt x="1670" y="6573"/>
                  </a:cubicBezTo>
                  <a:lnTo>
                    <a:pt x="410" y="6573"/>
                  </a:lnTo>
                  <a:lnTo>
                    <a:pt x="410" y="7392"/>
                  </a:lnTo>
                  <a:lnTo>
                    <a:pt x="1670" y="7392"/>
                  </a:lnTo>
                  <a:cubicBezTo>
                    <a:pt x="1736" y="8265"/>
                    <a:pt x="2016" y="9080"/>
                    <a:pt x="2454" y="9786"/>
                  </a:cubicBezTo>
                  <a:lnTo>
                    <a:pt x="873" y="9786"/>
                  </a:lnTo>
                  <a:lnTo>
                    <a:pt x="873" y="11467"/>
                  </a:lnTo>
                  <a:cubicBezTo>
                    <a:pt x="366" y="11638"/>
                    <a:pt x="0" y="12117"/>
                    <a:pt x="0" y="12681"/>
                  </a:cubicBezTo>
                  <a:cubicBezTo>
                    <a:pt x="0" y="13389"/>
                    <a:pt x="576" y="13962"/>
                    <a:pt x="1282" y="13962"/>
                  </a:cubicBezTo>
                  <a:cubicBezTo>
                    <a:pt x="1989" y="13962"/>
                    <a:pt x="2563" y="13389"/>
                    <a:pt x="2563" y="12681"/>
                  </a:cubicBezTo>
                  <a:cubicBezTo>
                    <a:pt x="2563" y="12117"/>
                    <a:pt x="2198" y="11638"/>
                    <a:pt x="1692" y="11467"/>
                  </a:cubicBezTo>
                  <a:lnTo>
                    <a:pt x="1692" y="10604"/>
                  </a:lnTo>
                  <a:lnTo>
                    <a:pt x="3080" y="10604"/>
                  </a:lnTo>
                  <a:cubicBezTo>
                    <a:pt x="3965" y="11558"/>
                    <a:pt x="5197" y="12188"/>
                    <a:pt x="6571" y="12293"/>
                  </a:cubicBezTo>
                  <a:lnTo>
                    <a:pt x="6571" y="13554"/>
                  </a:lnTo>
                  <a:lnTo>
                    <a:pt x="7389" y="13554"/>
                  </a:lnTo>
                  <a:lnTo>
                    <a:pt x="7389" y="12293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8"/>
                    <a:pt x="11397" y="12117"/>
                    <a:pt x="11397" y="12681"/>
                  </a:cubicBezTo>
                  <a:cubicBezTo>
                    <a:pt x="11397" y="13389"/>
                    <a:pt x="11973" y="13962"/>
                    <a:pt x="12680" y="13962"/>
                  </a:cubicBezTo>
                  <a:cubicBezTo>
                    <a:pt x="13386" y="13962"/>
                    <a:pt x="13962" y="13389"/>
                    <a:pt x="13962" y="12681"/>
                  </a:cubicBezTo>
                  <a:cubicBezTo>
                    <a:pt x="13962" y="12117"/>
                    <a:pt x="13595" y="11638"/>
                    <a:pt x="13089" y="11467"/>
                  </a:cubicBezTo>
                  <a:lnTo>
                    <a:pt x="13089" y="9786"/>
                  </a:lnTo>
                  <a:lnTo>
                    <a:pt x="11506" y="9786"/>
                  </a:lnTo>
                  <a:cubicBezTo>
                    <a:pt x="11946" y="9080"/>
                    <a:pt x="12224" y="8265"/>
                    <a:pt x="12292" y="7392"/>
                  </a:cubicBezTo>
                  <a:lnTo>
                    <a:pt x="13552" y="7392"/>
                  </a:lnTo>
                  <a:lnTo>
                    <a:pt x="13552" y="6573"/>
                  </a:lnTo>
                  <a:lnTo>
                    <a:pt x="12292" y="6573"/>
                  </a:lnTo>
                  <a:cubicBezTo>
                    <a:pt x="12224" y="5699"/>
                    <a:pt x="11946" y="4885"/>
                    <a:pt x="11506" y="4179"/>
                  </a:cubicBezTo>
                  <a:lnTo>
                    <a:pt x="13089" y="4179"/>
                  </a:lnTo>
                  <a:lnTo>
                    <a:pt x="13089" y="2498"/>
                  </a:lnTo>
                  <a:cubicBezTo>
                    <a:pt x="13595" y="2326"/>
                    <a:pt x="13962" y="1846"/>
                    <a:pt x="13962" y="1284"/>
                  </a:cubicBezTo>
                  <a:cubicBezTo>
                    <a:pt x="13962" y="576"/>
                    <a:pt x="13386" y="1"/>
                    <a:pt x="12680" y="1"/>
                  </a:cubicBezTo>
                  <a:cubicBezTo>
                    <a:pt x="11973" y="1"/>
                    <a:pt x="11397" y="576"/>
                    <a:pt x="11397" y="1284"/>
                  </a:cubicBezTo>
                  <a:cubicBezTo>
                    <a:pt x="11397" y="1846"/>
                    <a:pt x="11764" y="2326"/>
                    <a:pt x="12270" y="2498"/>
                  </a:cubicBezTo>
                  <a:lnTo>
                    <a:pt x="12270" y="3361"/>
                  </a:lnTo>
                  <a:lnTo>
                    <a:pt x="10881" y="3361"/>
                  </a:lnTo>
                  <a:cubicBezTo>
                    <a:pt x="9995" y="2407"/>
                    <a:pt x="8765" y="1777"/>
                    <a:pt x="7389" y="1671"/>
                  </a:cubicBezTo>
                  <a:lnTo>
                    <a:pt x="7389" y="411"/>
                  </a:lnTo>
                  <a:lnTo>
                    <a:pt x="6571" y="411"/>
                  </a:lnTo>
                  <a:lnTo>
                    <a:pt x="6571" y="1671"/>
                  </a:lnTo>
                  <a:cubicBezTo>
                    <a:pt x="5197" y="1777"/>
                    <a:pt x="3965" y="2407"/>
                    <a:pt x="3080" y="3361"/>
                  </a:cubicBezTo>
                  <a:lnTo>
                    <a:pt x="1692" y="3361"/>
                  </a:lnTo>
                  <a:lnTo>
                    <a:pt x="1692" y="2498"/>
                  </a:lnTo>
                  <a:cubicBezTo>
                    <a:pt x="2198" y="2326"/>
                    <a:pt x="2563" y="1846"/>
                    <a:pt x="2563" y="1284"/>
                  </a:cubicBezTo>
                  <a:cubicBezTo>
                    <a:pt x="2563" y="576"/>
                    <a:pt x="1989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" name="Google Shape;2165;p55"/>
          <p:cNvGrpSpPr/>
          <p:nvPr/>
        </p:nvGrpSpPr>
        <p:grpSpPr>
          <a:xfrm>
            <a:off x="5045214" y="3004564"/>
            <a:ext cx="349050" cy="349075"/>
            <a:chOff x="7887000" y="2127775"/>
            <a:chExt cx="349050" cy="349075"/>
          </a:xfrm>
        </p:grpSpPr>
        <p:sp>
          <p:nvSpPr>
            <p:cNvPr id="2166" name="Google Shape;2166;p55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1" name="Google Shape;2171;p55"/>
          <p:cNvGrpSpPr/>
          <p:nvPr/>
        </p:nvGrpSpPr>
        <p:grpSpPr>
          <a:xfrm>
            <a:off x="4389964" y="1912565"/>
            <a:ext cx="349025" cy="349000"/>
            <a:chOff x="5641675" y="1566875"/>
            <a:chExt cx="349025" cy="349000"/>
          </a:xfrm>
        </p:grpSpPr>
        <p:sp>
          <p:nvSpPr>
            <p:cNvPr id="2172" name="Google Shape;2172;p55"/>
            <p:cNvSpPr/>
            <p:nvPr/>
          </p:nvSpPr>
          <p:spPr>
            <a:xfrm>
              <a:off x="5793800" y="1754575"/>
              <a:ext cx="44825" cy="68725"/>
            </a:xfrm>
            <a:custGeom>
              <a:avLst/>
              <a:gdLst/>
              <a:ahLst/>
              <a:cxnLst/>
              <a:rect l="l" t="t" r="r" b="b"/>
              <a:pathLst>
                <a:path w="1793" h="2749" extrusionOk="0">
                  <a:moveTo>
                    <a:pt x="896" y="0"/>
                  </a:moveTo>
                  <a:cubicBezTo>
                    <a:pt x="402" y="0"/>
                    <a:pt x="0" y="402"/>
                    <a:pt x="0" y="896"/>
                  </a:cubicBezTo>
                  <a:lnTo>
                    <a:pt x="0" y="1852"/>
                  </a:lnTo>
                  <a:cubicBezTo>
                    <a:pt x="0" y="2346"/>
                    <a:pt x="402" y="2748"/>
                    <a:pt x="896" y="2748"/>
                  </a:cubicBezTo>
                  <a:cubicBezTo>
                    <a:pt x="1391" y="2748"/>
                    <a:pt x="1793" y="2346"/>
                    <a:pt x="1793" y="1852"/>
                  </a:cubicBezTo>
                  <a:lnTo>
                    <a:pt x="1793" y="896"/>
                  </a:lnTo>
                  <a:cubicBezTo>
                    <a:pt x="1793" y="402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5641675" y="1566875"/>
              <a:ext cx="115100" cy="25350"/>
            </a:xfrm>
            <a:custGeom>
              <a:avLst/>
              <a:gdLst/>
              <a:ahLst/>
              <a:cxnLst/>
              <a:rect l="l" t="t" r="r" b="b"/>
              <a:pathLst>
                <a:path w="4604" h="1014" extrusionOk="0">
                  <a:moveTo>
                    <a:pt x="1" y="0"/>
                  </a:moveTo>
                  <a:lnTo>
                    <a:pt x="1" y="1014"/>
                  </a:lnTo>
                  <a:lnTo>
                    <a:pt x="4104" y="1014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5641675" y="1566875"/>
              <a:ext cx="349025" cy="68750"/>
            </a:xfrm>
            <a:custGeom>
              <a:avLst/>
              <a:gdLst/>
              <a:ahLst/>
              <a:cxnLst/>
              <a:rect l="l" t="t" r="r" b="b"/>
              <a:pathLst>
                <a:path w="13961" h="2750" extrusionOk="0">
                  <a:moveTo>
                    <a:pt x="9262" y="941"/>
                  </a:moveTo>
                  <a:lnTo>
                    <a:pt x="9262" y="1759"/>
                  </a:lnTo>
                  <a:lnTo>
                    <a:pt x="8445" y="1759"/>
                  </a:lnTo>
                  <a:lnTo>
                    <a:pt x="8445" y="941"/>
                  </a:lnTo>
                  <a:close/>
                  <a:moveTo>
                    <a:pt x="10917" y="941"/>
                  </a:moveTo>
                  <a:lnTo>
                    <a:pt x="10917" y="1759"/>
                  </a:lnTo>
                  <a:lnTo>
                    <a:pt x="10098" y="1759"/>
                  </a:lnTo>
                  <a:lnTo>
                    <a:pt x="10098" y="941"/>
                  </a:lnTo>
                  <a:close/>
                  <a:moveTo>
                    <a:pt x="12570" y="941"/>
                  </a:moveTo>
                  <a:lnTo>
                    <a:pt x="12570" y="1759"/>
                  </a:lnTo>
                  <a:lnTo>
                    <a:pt x="11753" y="1759"/>
                  </a:lnTo>
                  <a:lnTo>
                    <a:pt x="11753" y="941"/>
                  </a:lnTo>
                  <a:close/>
                  <a:moveTo>
                    <a:pt x="5515" y="0"/>
                  </a:moveTo>
                  <a:lnTo>
                    <a:pt x="4614" y="1832"/>
                  </a:lnTo>
                  <a:lnTo>
                    <a:pt x="1" y="1832"/>
                  </a:lnTo>
                  <a:lnTo>
                    <a:pt x="1" y="2750"/>
                  </a:lnTo>
                  <a:lnTo>
                    <a:pt x="13961" y="2750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5641675" y="1656075"/>
              <a:ext cx="349025" cy="259800"/>
            </a:xfrm>
            <a:custGeom>
              <a:avLst/>
              <a:gdLst/>
              <a:ahLst/>
              <a:cxnLst/>
              <a:rect l="l" t="t" r="r" b="b"/>
              <a:pathLst>
                <a:path w="13961" h="10392" extrusionOk="0">
                  <a:moveTo>
                    <a:pt x="9766" y="2069"/>
                  </a:moveTo>
                  <a:lnTo>
                    <a:pt x="9766" y="4449"/>
                  </a:lnTo>
                  <a:lnTo>
                    <a:pt x="8651" y="4449"/>
                  </a:lnTo>
                  <a:cubicBezTo>
                    <a:pt x="8680" y="4573"/>
                    <a:pt x="8696" y="4702"/>
                    <a:pt x="8696" y="4836"/>
                  </a:cubicBezTo>
                  <a:lnTo>
                    <a:pt x="8696" y="5792"/>
                  </a:lnTo>
                  <a:cubicBezTo>
                    <a:pt x="8696" y="5875"/>
                    <a:pt x="8689" y="5956"/>
                    <a:pt x="8678" y="6035"/>
                  </a:cubicBezTo>
                  <a:lnTo>
                    <a:pt x="9766" y="6035"/>
                  </a:lnTo>
                  <a:lnTo>
                    <a:pt x="9766" y="8418"/>
                  </a:lnTo>
                  <a:lnTo>
                    <a:pt x="8947" y="8418"/>
                  </a:lnTo>
                  <a:lnTo>
                    <a:pt x="8947" y="6854"/>
                  </a:lnTo>
                  <a:lnTo>
                    <a:pt x="8326" y="6854"/>
                  </a:lnTo>
                  <a:cubicBezTo>
                    <a:pt x="8012" y="7250"/>
                    <a:pt x="7525" y="7507"/>
                    <a:pt x="6981" y="7507"/>
                  </a:cubicBezTo>
                  <a:cubicBezTo>
                    <a:pt x="6436" y="7507"/>
                    <a:pt x="5951" y="7250"/>
                    <a:pt x="5637" y="6854"/>
                  </a:cubicBezTo>
                  <a:lnTo>
                    <a:pt x="5014" y="6854"/>
                  </a:lnTo>
                  <a:lnTo>
                    <a:pt x="5014" y="8418"/>
                  </a:lnTo>
                  <a:lnTo>
                    <a:pt x="4195" y="8418"/>
                  </a:lnTo>
                  <a:lnTo>
                    <a:pt x="4195" y="6035"/>
                  </a:lnTo>
                  <a:lnTo>
                    <a:pt x="5285" y="6035"/>
                  </a:lnTo>
                  <a:cubicBezTo>
                    <a:pt x="5273" y="5956"/>
                    <a:pt x="5267" y="5875"/>
                    <a:pt x="5267" y="5792"/>
                  </a:cubicBezTo>
                  <a:lnTo>
                    <a:pt x="5267" y="4836"/>
                  </a:lnTo>
                  <a:cubicBezTo>
                    <a:pt x="5267" y="4702"/>
                    <a:pt x="5282" y="4573"/>
                    <a:pt x="5311" y="4449"/>
                  </a:cubicBezTo>
                  <a:lnTo>
                    <a:pt x="4195" y="4449"/>
                  </a:lnTo>
                  <a:lnTo>
                    <a:pt x="4195" y="2069"/>
                  </a:lnTo>
                  <a:lnTo>
                    <a:pt x="5014" y="2069"/>
                  </a:lnTo>
                  <a:lnTo>
                    <a:pt x="5014" y="3631"/>
                  </a:lnTo>
                  <a:lnTo>
                    <a:pt x="5763" y="3631"/>
                  </a:lnTo>
                  <a:cubicBezTo>
                    <a:pt x="5981" y="3409"/>
                    <a:pt x="6261" y="3247"/>
                    <a:pt x="6571" y="3171"/>
                  </a:cubicBezTo>
                  <a:lnTo>
                    <a:pt x="6571" y="2069"/>
                  </a:lnTo>
                  <a:lnTo>
                    <a:pt x="7390" y="2069"/>
                  </a:lnTo>
                  <a:lnTo>
                    <a:pt x="7390" y="3171"/>
                  </a:lnTo>
                  <a:cubicBezTo>
                    <a:pt x="7702" y="3247"/>
                    <a:pt x="7980" y="3409"/>
                    <a:pt x="8200" y="3631"/>
                  </a:cubicBezTo>
                  <a:lnTo>
                    <a:pt x="8947" y="3631"/>
                  </a:lnTo>
                  <a:lnTo>
                    <a:pt x="8947" y="2069"/>
                  </a:lnTo>
                  <a:close/>
                  <a:moveTo>
                    <a:pt x="1" y="0"/>
                  </a:moveTo>
                  <a:lnTo>
                    <a:pt x="1" y="10392"/>
                  </a:lnTo>
                  <a:lnTo>
                    <a:pt x="13961" y="10392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55"/>
          <p:cNvGrpSpPr/>
          <p:nvPr/>
        </p:nvGrpSpPr>
        <p:grpSpPr>
          <a:xfrm>
            <a:off x="3701476" y="3025914"/>
            <a:ext cx="349050" cy="306375"/>
            <a:chOff x="4889375" y="2695975"/>
            <a:chExt cx="349050" cy="306375"/>
          </a:xfrm>
        </p:grpSpPr>
        <p:sp>
          <p:nvSpPr>
            <p:cNvPr id="2177" name="Google Shape;2177;p55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0" name="Google Shape;2180;p55">
            <a:hlinkClick r:id="rId3" action="ppaction://hlinksldjump"/>
          </p:cNvPr>
          <p:cNvSpPr txBox="1"/>
          <p:nvPr/>
        </p:nvSpPr>
        <p:spPr>
          <a:xfrm>
            <a:off x="886556" y="1798665"/>
            <a:ext cx="2327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181" name="Google Shape;2181;p55">
            <a:hlinkClick r:id="rId4" action="ppaction://hlinksldjump"/>
          </p:cNvPr>
          <p:cNvSpPr txBox="1"/>
          <p:nvPr/>
        </p:nvSpPr>
        <p:spPr>
          <a:xfrm>
            <a:off x="886556" y="3515391"/>
            <a:ext cx="2327400" cy="72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Threat Modeling</a:t>
            </a:r>
          </a:p>
        </p:txBody>
      </p:sp>
      <p:sp>
        <p:nvSpPr>
          <p:cNvPr id="2182" name="Google Shape;2182;p55">
            <a:hlinkClick r:id="rId5" action="ppaction://hlinksldjump"/>
          </p:cNvPr>
          <p:cNvSpPr txBox="1"/>
          <p:nvPr/>
        </p:nvSpPr>
        <p:spPr>
          <a:xfrm>
            <a:off x="3401156" y="4109665"/>
            <a:ext cx="23274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Reverse Engineering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3" name="Google Shape;2183;p55"/>
          <p:cNvCxnSpPr>
            <a:cxnSpLocks/>
            <a:stCxn id="2146" idx="3"/>
            <a:endCxn id="2181" idx="0"/>
          </p:cNvCxnSpPr>
          <p:nvPr/>
        </p:nvCxnSpPr>
        <p:spPr>
          <a:xfrm rot="10800000" flipV="1">
            <a:off x="2050257" y="3179101"/>
            <a:ext cx="1440601" cy="336289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4" name="Google Shape;2184;p55"/>
          <p:cNvCxnSpPr>
            <a:cxnSpLocks/>
            <a:stCxn id="2182" idx="0"/>
            <a:endCxn id="2142" idx="0"/>
          </p:cNvCxnSpPr>
          <p:nvPr/>
        </p:nvCxnSpPr>
        <p:spPr>
          <a:xfrm flipH="1" flipV="1">
            <a:off x="4564481" y="3909076"/>
            <a:ext cx="375" cy="20058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85" name="Google Shape;2185;p55"/>
          <p:cNvCxnSpPr>
            <a:stCxn id="2144" idx="3"/>
            <a:endCxn id="2180" idx="2"/>
          </p:cNvCxnSpPr>
          <p:nvPr/>
        </p:nvCxnSpPr>
        <p:spPr>
          <a:xfrm rot="10800000">
            <a:off x="2050257" y="2192869"/>
            <a:ext cx="1440600" cy="2601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86" name="Google Shape;2186;p55">
            <a:hlinkClick r:id="rId6" action="ppaction://hlinksldjump"/>
          </p:cNvPr>
          <p:cNvSpPr txBox="1"/>
          <p:nvPr/>
        </p:nvSpPr>
        <p:spPr>
          <a:xfrm>
            <a:off x="5915755" y="1798665"/>
            <a:ext cx="2742469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Fuzzing</a:t>
            </a:r>
          </a:p>
        </p:txBody>
      </p:sp>
      <p:sp>
        <p:nvSpPr>
          <p:cNvPr id="2187" name="Google Shape;2187;p55">
            <a:hlinkClick r:id="rId7" action="ppaction://hlinksldjump"/>
          </p:cNvPr>
          <p:cNvSpPr txBox="1"/>
          <p:nvPr/>
        </p:nvSpPr>
        <p:spPr>
          <a:xfrm>
            <a:off x="5915756" y="3515392"/>
            <a:ext cx="2327400" cy="392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Code Review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8" name="Google Shape;2188;p55"/>
          <p:cNvCxnSpPr>
            <a:cxnSpLocks/>
            <a:stCxn id="2145" idx="0"/>
            <a:endCxn id="2187" idx="0"/>
          </p:cNvCxnSpPr>
          <p:nvPr/>
        </p:nvCxnSpPr>
        <p:spPr>
          <a:xfrm>
            <a:off x="5638855" y="3179102"/>
            <a:ext cx="1440601" cy="33629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9" name="Google Shape;2189;p55"/>
          <p:cNvCxnSpPr>
            <a:cxnSpLocks/>
            <a:stCxn id="2143" idx="0"/>
            <a:endCxn id="2186" idx="2"/>
          </p:cNvCxnSpPr>
          <p:nvPr/>
        </p:nvCxnSpPr>
        <p:spPr>
          <a:xfrm flipV="1">
            <a:off x="5638855" y="2192865"/>
            <a:ext cx="1648135" cy="260104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90" name="Google Shape;2190;p55"/>
          <p:cNvSpPr/>
          <p:nvPr/>
        </p:nvSpPr>
        <p:spPr>
          <a:xfrm rot="1771310">
            <a:off x="7756306" y="259122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1" name="Google Shape;2191;p55"/>
          <p:cNvPicPr preferRelativeResize="0"/>
          <p:nvPr/>
        </p:nvPicPr>
        <p:blipFill rotWithShape="1">
          <a:blip r:embed="rId8">
            <a:alphaModFix/>
          </a:blip>
          <a:srcRect l="28959" t="12546" r="12546" b="12546"/>
          <a:stretch/>
        </p:blipFill>
        <p:spPr>
          <a:xfrm rot="10800000">
            <a:off x="7264699" y="91707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2134;p54">
            <a:extLst>
              <a:ext uri="{FF2B5EF4-FFF2-40B4-BE49-F238E27FC236}">
                <a16:creationId xmlns:a16="http://schemas.microsoft.com/office/drawing/2014/main" id="{5F744A55-AF74-40D0-88E8-9698A0D91EE8}"/>
              </a:ext>
            </a:extLst>
          </p:cNvPr>
          <p:cNvSpPr txBox="1"/>
          <p:nvPr/>
        </p:nvSpPr>
        <p:spPr>
          <a:xfrm>
            <a:off x="1301963" y="813744"/>
            <a:ext cx="6798749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usullar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 </a:t>
            </a:r>
            <a:r>
              <a:rPr lang="en-US" dirty="0" err="1"/>
              <a:t>bo‘lib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ehtimolini</a:t>
            </a:r>
            <a:r>
              <a:rPr lang="en-US" dirty="0"/>
              <a:t> </a:t>
            </a:r>
            <a:r>
              <a:rPr lang="en-US" dirty="0" err="1"/>
              <a:t>oldindan</a:t>
            </a:r>
            <a:r>
              <a:rPr lang="en-US" dirty="0"/>
              <a:t> </a:t>
            </a:r>
            <a:r>
              <a:rPr lang="en-US" dirty="0" err="1"/>
              <a:t>ko‘rish</a:t>
            </a:r>
            <a:r>
              <a:rPr lang="en-US" dirty="0"/>
              <a:t>,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nuqtalarni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2813;p68">
            <a:extLst>
              <a:ext uri="{FF2B5EF4-FFF2-40B4-BE49-F238E27FC236}">
                <a16:creationId xmlns:a16="http://schemas.microsoft.com/office/drawing/2014/main" id="{81CD458D-67AF-4E16-9722-0AEB3A4AF5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432" r="7432"/>
          <a:stretch/>
        </p:blipFill>
        <p:spPr>
          <a:xfrm>
            <a:off x="4909052" y="812799"/>
            <a:ext cx="1071803" cy="1176072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sp>
        <p:nvSpPr>
          <p:cNvPr id="2464" name="Google Shape;2464;p64"/>
          <p:cNvSpPr txBox="1">
            <a:spLocks noGrp="1"/>
          </p:cNvSpPr>
          <p:nvPr>
            <p:ph type="title"/>
          </p:nvPr>
        </p:nvSpPr>
        <p:spPr>
          <a:xfrm>
            <a:off x="4895672" y="1156764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36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465" name="Google Shape;2465;p64"/>
          <p:cNvSpPr txBox="1">
            <a:spLocks noGrp="1"/>
          </p:cNvSpPr>
          <p:nvPr>
            <p:ph type="subTitle" idx="1"/>
          </p:nvPr>
        </p:nvSpPr>
        <p:spPr>
          <a:xfrm>
            <a:off x="4895840" y="1729463"/>
            <a:ext cx="3534900" cy="222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xakerlar</a:t>
            </a:r>
            <a:r>
              <a:rPr lang="en-US" dirty="0"/>
              <a:t> </a:t>
            </a:r>
            <a:r>
              <a:rPr lang="en-US" dirty="0" err="1"/>
              <a:t>uslubi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sinovdan</a:t>
            </a:r>
            <a:r>
              <a:rPr lang="en-US" dirty="0"/>
              <a:t> </a:t>
            </a:r>
            <a:r>
              <a:rPr lang="en-US" dirty="0" err="1"/>
              <a:t>o‘tkazadi</a:t>
            </a:r>
            <a:r>
              <a:rPr lang="en-US" dirty="0"/>
              <a:t>.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tomonlari</a:t>
            </a:r>
            <a:r>
              <a:rPr lang="en-US" dirty="0"/>
              <a:t> </a:t>
            </a:r>
            <a:r>
              <a:rPr lang="en-US" dirty="0" err="1"/>
              <a:t>topilib</a:t>
            </a:r>
            <a:r>
              <a:rPr lang="en-US" dirty="0"/>
              <a:t>,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foydalanish</a:t>
            </a:r>
            <a:r>
              <a:rPr lang="en-US" dirty="0"/>
              <a:t> </a:t>
            </a:r>
            <a:r>
              <a:rPr lang="en-US" dirty="0" err="1"/>
              <a:t>mumkinligi</a:t>
            </a:r>
            <a:r>
              <a:rPr lang="en-US" dirty="0"/>
              <a:t> </a:t>
            </a:r>
            <a:r>
              <a:rPr lang="en-US" dirty="0" err="1"/>
              <a:t>o‘rganiladi</a:t>
            </a:r>
            <a:r>
              <a:rPr lang="en-US" dirty="0"/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Pentesting</a:t>
            </a:r>
            <a:r>
              <a:rPr lang="en-US" dirty="0"/>
              <a:t> </a:t>
            </a:r>
            <a:r>
              <a:rPr lang="en-US" dirty="0" err="1"/>
              <a:t>tizimdagi</a:t>
            </a:r>
            <a:r>
              <a:rPr lang="en-US" dirty="0"/>
              <a:t>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eshiklar</a:t>
            </a:r>
            <a:r>
              <a:rPr lang="en-US" dirty="0"/>
              <a:t>, </a:t>
            </a:r>
            <a:r>
              <a:rPr lang="en-US" dirty="0" err="1"/>
              <a:t>himoyasiz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,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67" name="Google Shape;2467;p64"/>
          <p:cNvSpPr/>
          <p:nvPr/>
        </p:nvSpPr>
        <p:spPr>
          <a:xfrm rot="1771310">
            <a:off x="4891500" y="40286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8" name="Google Shape;2468;p6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259636" y="342018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469" name="Google Shape;2469;p64"/>
          <p:cNvSpPr/>
          <p:nvPr/>
        </p:nvSpPr>
        <p:spPr>
          <a:xfrm rot="1771310">
            <a:off x="1832950" y="2169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836547B-B9B8-4B24-83AF-1210EC9D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38" y="1052706"/>
            <a:ext cx="4306992" cy="28707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1">
                <a:lumMod val="60000"/>
                <a:lumOff val="4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4" name="Google Shape;2814;p68">
            <a:extLst>
              <a:ext uri="{FF2B5EF4-FFF2-40B4-BE49-F238E27FC236}">
                <a16:creationId xmlns:a16="http://schemas.microsoft.com/office/drawing/2014/main" id="{F114689F-AC5F-4FDA-BABD-0F07D153979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5964" t="11290" r="5406" b="13690"/>
          <a:stretch/>
        </p:blipFill>
        <p:spPr>
          <a:xfrm>
            <a:off x="157713" y="3612472"/>
            <a:ext cx="971108" cy="733444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18" name="Google Shape;2518;p66">
            <a:extLst>
              <a:ext uri="{FF2B5EF4-FFF2-40B4-BE49-F238E27FC236}">
                <a16:creationId xmlns:a16="http://schemas.microsoft.com/office/drawing/2014/main" id="{42222BEC-B7C1-4C23-97A2-1C2116CD2F1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9" name="Google Shape;2519;p66">
              <a:extLst>
                <a:ext uri="{FF2B5EF4-FFF2-40B4-BE49-F238E27FC236}">
                  <a16:creationId xmlns:a16="http://schemas.microsoft.com/office/drawing/2014/main" id="{2093F438-8148-4221-9D34-8D29074656B5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20;p66">
              <a:extLst>
                <a:ext uri="{FF2B5EF4-FFF2-40B4-BE49-F238E27FC236}">
                  <a16:creationId xmlns:a16="http://schemas.microsoft.com/office/drawing/2014/main" id="{CF6F12EF-5EB1-4B53-926B-D5ADAEB6961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1" name="Google Shape;2947;p74">
            <a:extLst>
              <a:ext uri="{FF2B5EF4-FFF2-40B4-BE49-F238E27FC236}">
                <a16:creationId xmlns:a16="http://schemas.microsoft.com/office/drawing/2014/main" id="{D4818073-276D-4275-8289-0955FAD424A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23" name="Google Shape;2949;p74">
              <a:extLst>
                <a:ext uri="{FF2B5EF4-FFF2-40B4-BE49-F238E27FC236}">
                  <a16:creationId xmlns:a16="http://schemas.microsoft.com/office/drawing/2014/main" id="{04D2C3B7-8FE6-4AC3-9758-920BAD78A9E2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48;p74">
              <a:extLst>
                <a:ext uri="{FF2B5EF4-FFF2-40B4-BE49-F238E27FC236}">
                  <a16:creationId xmlns:a16="http://schemas.microsoft.com/office/drawing/2014/main" id="{E6F4B15E-29CB-4FFF-A49C-52DC077BAE89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Oval 1">
            <a:hlinkClick r:id="rId7" action="ppaction://hlinksldjump"/>
            <a:extLst>
              <a:ext uri="{FF2B5EF4-FFF2-40B4-BE49-F238E27FC236}">
                <a16:creationId xmlns:a16="http://schemas.microsoft.com/office/drawing/2014/main" id="{88C5E8E1-2E42-49E6-8AC3-6353543B6956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2299;p58">
            <a:extLst>
              <a:ext uri="{FF2B5EF4-FFF2-40B4-BE49-F238E27FC236}">
                <a16:creationId xmlns:a16="http://schemas.microsoft.com/office/drawing/2014/main" id="{E9F15A95-7827-45F4-BA06-A14FBCBCB89E}"/>
              </a:ext>
            </a:extLst>
          </p:cNvPr>
          <p:cNvSpPr/>
          <p:nvPr/>
        </p:nvSpPr>
        <p:spPr>
          <a:xfrm>
            <a:off x="4895672" y="3943714"/>
            <a:ext cx="3363964" cy="49824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Pentesting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bo’yicha</a:t>
            </a:r>
            <a:r>
              <a:rPr lang="en-US" dirty="0">
                <a:solidFill>
                  <a:schemeClr val="lt1"/>
                </a:solidFill>
              </a:rPr>
              <a:t> video </a:t>
            </a:r>
            <a:r>
              <a:rPr lang="en-US" dirty="0" err="1">
                <a:solidFill>
                  <a:schemeClr val="lt1"/>
                </a:solidFill>
              </a:rPr>
              <a:t>darslik</a:t>
            </a:r>
            <a:r>
              <a:rPr lang="en-US" dirty="0">
                <a:solidFill>
                  <a:schemeClr val="lt1"/>
                </a:solidFill>
              </a:rPr>
              <a:t> </a:t>
            </a:r>
          </a:p>
        </p:txBody>
      </p:sp>
      <p:sp>
        <p:nvSpPr>
          <p:cNvPr id="24" name="Google Shape;3208;p74">
            <a:extLst>
              <a:ext uri="{FF2B5EF4-FFF2-40B4-BE49-F238E27FC236}">
                <a16:creationId xmlns:a16="http://schemas.microsoft.com/office/drawing/2014/main" id="{91B7EF79-6236-4341-84D7-8BC3EC8D0869}"/>
              </a:ext>
            </a:extLst>
          </p:cNvPr>
          <p:cNvSpPr/>
          <p:nvPr/>
        </p:nvSpPr>
        <p:spPr>
          <a:xfrm>
            <a:off x="7729258" y="4030647"/>
            <a:ext cx="344555" cy="33629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299;p58">
            <a:hlinkClick r:id="rId8"/>
            <a:extLst>
              <a:ext uri="{FF2B5EF4-FFF2-40B4-BE49-F238E27FC236}">
                <a16:creationId xmlns:a16="http://schemas.microsoft.com/office/drawing/2014/main" id="{A93D157B-C6BB-43CB-B52E-7ABDB5197506}"/>
              </a:ext>
            </a:extLst>
          </p:cNvPr>
          <p:cNvSpPr/>
          <p:nvPr/>
        </p:nvSpPr>
        <p:spPr>
          <a:xfrm>
            <a:off x="4895672" y="3932296"/>
            <a:ext cx="3363964" cy="498245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10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2134;p54">
            <a:extLst>
              <a:ext uri="{FF2B5EF4-FFF2-40B4-BE49-F238E27FC236}">
                <a16:creationId xmlns:a16="http://schemas.microsoft.com/office/drawing/2014/main" id="{CAA830AD-28B0-4328-96C2-045A1F0EE1BF}"/>
              </a:ext>
            </a:extLst>
          </p:cNvPr>
          <p:cNvSpPr txBox="1"/>
          <p:nvPr/>
        </p:nvSpPr>
        <p:spPr>
          <a:xfrm>
            <a:off x="878978" y="1960013"/>
            <a:ext cx="4404222" cy="162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Fuzzing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usuli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tizimga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kutilmagan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ma'lumotlar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kiritib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ishlashini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tekshirishni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oladi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Bu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orqali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ma’lumotlarga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reaksiya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berishini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qayerda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ekanligini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aniqlash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Qo‘llanilishi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Firmware,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drayverlar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apparat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dasturlarini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sinovdan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o‘tkazishda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1813" name="Google Shape;1813;p46"/>
          <p:cNvSpPr txBox="1">
            <a:spLocks noGrp="1"/>
          </p:cNvSpPr>
          <p:nvPr>
            <p:ph type="title"/>
          </p:nvPr>
        </p:nvSpPr>
        <p:spPr>
          <a:xfrm>
            <a:off x="831723" y="900993"/>
            <a:ext cx="3961787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FUZZING</a:t>
            </a:r>
            <a:endParaRPr dirty="0"/>
          </a:p>
        </p:txBody>
      </p:sp>
      <p:sp>
        <p:nvSpPr>
          <p:cNvPr id="1815" name="Google Shape;1815;p46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6" name="Google Shape;1816;p46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pic>
        <p:nvPicPr>
          <p:cNvPr id="1817" name="Google Shape;1817;p4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819674" y="41774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46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064325" y="5395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9" name="Google Shape;1819;p46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820" name="Google Shape;1820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46"/>
          <p:cNvGrpSpPr/>
          <p:nvPr/>
        </p:nvGrpSpPr>
        <p:grpSpPr>
          <a:xfrm>
            <a:off x="713231" y="4177425"/>
            <a:ext cx="1211612" cy="438051"/>
            <a:chOff x="175552" y="1101686"/>
            <a:chExt cx="520944" cy="188336"/>
          </a:xfrm>
        </p:grpSpPr>
        <p:sp>
          <p:nvSpPr>
            <p:cNvPr id="1845" name="Google Shape;1845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2518;p66">
            <a:extLst>
              <a:ext uri="{FF2B5EF4-FFF2-40B4-BE49-F238E27FC236}">
                <a16:creationId xmlns:a16="http://schemas.microsoft.com/office/drawing/2014/main" id="{97DFFAF6-E699-4E01-B1ED-DCA15B380E7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5" name="Google Shape;2519;p66">
              <a:extLst>
                <a:ext uri="{FF2B5EF4-FFF2-40B4-BE49-F238E27FC236}">
                  <a16:creationId xmlns:a16="http://schemas.microsoft.com/office/drawing/2014/main" id="{6AC2C68B-A293-49FA-9946-97B11DF8E13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20;p66">
              <a:extLst>
                <a:ext uri="{FF2B5EF4-FFF2-40B4-BE49-F238E27FC236}">
                  <a16:creationId xmlns:a16="http://schemas.microsoft.com/office/drawing/2014/main" id="{63FE2D88-E66B-4967-B6F5-249EBBB7AD1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8" name="Google Shape;2947;p74">
            <a:extLst>
              <a:ext uri="{FF2B5EF4-FFF2-40B4-BE49-F238E27FC236}">
                <a16:creationId xmlns:a16="http://schemas.microsoft.com/office/drawing/2014/main" id="{3DDD30EB-4D90-4E69-A81C-393352EC8334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69" name="Google Shape;2949;p74">
              <a:extLst>
                <a:ext uri="{FF2B5EF4-FFF2-40B4-BE49-F238E27FC236}">
                  <a16:creationId xmlns:a16="http://schemas.microsoft.com/office/drawing/2014/main" id="{CCABD0A8-6BE5-4A20-A701-BAE75B0B7B17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48;p74">
              <a:extLst>
                <a:ext uri="{FF2B5EF4-FFF2-40B4-BE49-F238E27FC236}">
                  <a16:creationId xmlns:a16="http://schemas.microsoft.com/office/drawing/2014/main" id="{7E5069C2-7234-46F0-B217-AE0DA996899A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" name="Oval 70">
            <a:hlinkClick r:id="rId6" action="ppaction://hlinksldjump"/>
            <a:extLst>
              <a:ext uri="{FF2B5EF4-FFF2-40B4-BE49-F238E27FC236}">
                <a16:creationId xmlns:a16="http://schemas.microsoft.com/office/drawing/2014/main" id="{A3EF09D5-C5B6-4BEE-9FCA-FCBFA5D3277F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5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5"/>
          <p:cNvSpPr/>
          <p:nvPr/>
        </p:nvSpPr>
        <p:spPr>
          <a:xfrm>
            <a:off x="5332601" y="885025"/>
            <a:ext cx="2916902" cy="291626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9" name="Google Shape;1769;p45"/>
          <p:cNvGrpSpPr/>
          <p:nvPr/>
        </p:nvGrpSpPr>
        <p:grpSpPr>
          <a:xfrm>
            <a:off x="5816247" y="1368413"/>
            <a:ext cx="1949580" cy="1949580"/>
            <a:chOff x="-413284" y="1196451"/>
            <a:chExt cx="750300" cy="750300"/>
          </a:xfrm>
        </p:grpSpPr>
        <p:sp>
          <p:nvSpPr>
            <p:cNvPr id="1770" name="Google Shape;1770;p45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" name="Google Shape;1772;p45"/>
          <p:cNvSpPr txBox="1">
            <a:spLocks noGrp="1"/>
          </p:cNvSpPr>
          <p:nvPr>
            <p:ph type="title"/>
          </p:nvPr>
        </p:nvSpPr>
        <p:spPr>
          <a:xfrm>
            <a:off x="713225" y="856815"/>
            <a:ext cx="4135700" cy="1714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Threat Modeling</a:t>
            </a:r>
            <a:endParaRPr sz="5400" dirty="0"/>
          </a:p>
        </p:txBody>
      </p:sp>
      <p:sp>
        <p:nvSpPr>
          <p:cNvPr id="1773" name="Google Shape;1773;p45"/>
          <p:cNvSpPr txBox="1">
            <a:spLocks noGrp="1"/>
          </p:cNvSpPr>
          <p:nvPr>
            <p:ph type="subTitle" idx="1"/>
          </p:nvPr>
        </p:nvSpPr>
        <p:spPr>
          <a:xfrm>
            <a:off x="713224" y="2354740"/>
            <a:ext cx="4323389" cy="96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</a:t>
            </a:r>
            <a:r>
              <a:rPr lang="en-US" dirty="0" err="1"/>
              <a:t>modellashtirish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ehtimoli</a:t>
            </a:r>
            <a:r>
              <a:rPr lang="en-US" dirty="0"/>
              <a:t> </a:t>
            </a:r>
            <a:r>
              <a:rPr lang="en-US" dirty="0" err="1"/>
              <a:t>yuqori</a:t>
            </a:r>
            <a:r>
              <a:rPr lang="en-US" dirty="0"/>
              <a:t> </a:t>
            </a:r>
            <a:r>
              <a:rPr lang="en-US" dirty="0" err="1"/>
              <a:t>bo‘lgan</a:t>
            </a:r>
            <a:r>
              <a:rPr lang="en-US" dirty="0"/>
              <a:t> </a:t>
            </a:r>
            <a:r>
              <a:rPr lang="en-US" dirty="0" err="1"/>
              <a:t>nuqtalar</a:t>
            </a:r>
            <a:r>
              <a:rPr lang="en-US" dirty="0"/>
              <a:t> </a:t>
            </a:r>
            <a:r>
              <a:rPr lang="en-US" dirty="0" err="1"/>
              <a:t>aniqlanadi</a:t>
            </a:r>
            <a:r>
              <a:rPr lang="en-US" dirty="0"/>
              <a:t>. 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xatarlarini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qilinishi</a:t>
            </a:r>
            <a:r>
              <a:rPr lang="en-US" dirty="0"/>
              <a:t> </a:t>
            </a:r>
            <a:r>
              <a:rPr lang="en-US" dirty="0" err="1"/>
              <a:t>kerakligini</a:t>
            </a:r>
            <a:r>
              <a:rPr lang="en-US" dirty="0"/>
              <a:t> </a:t>
            </a:r>
            <a:r>
              <a:rPr lang="en-US" dirty="0" err="1"/>
              <a:t>aniqlaydi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potensial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ularning</a:t>
            </a:r>
            <a:r>
              <a:rPr lang="en-US" dirty="0"/>
              <a:t> </a:t>
            </a:r>
            <a:r>
              <a:rPr lang="en-US" dirty="0" err="1"/>
              <a:t>ekspluatatsiya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imkoniyatlarini</a:t>
            </a:r>
            <a:r>
              <a:rPr lang="en-US" dirty="0"/>
              <a:t> </a:t>
            </a:r>
            <a:r>
              <a:rPr lang="en-US" dirty="0" err="1"/>
              <a:t>o‘rganishda</a:t>
            </a:r>
            <a:r>
              <a:rPr lang="en-US" dirty="0"/>
              <a:t> </a:t>
            </a:r>
            <a:r>
              <a:rPr lang="en-US" dirty="0" err="1"/>
              <a:t>qo‘llaniladi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774" name="Google Shape;1774;p45"/>
          <p:cNvPicPr preferRelativeResize="0"/>
          <p:nvPr/>
        </p:nvPicPr>
        <p:blipFill rotWithShape="1">
          <a:blip r:embed="rId3">
            <a:alphaModFix/>
          </a:blip>
          <a:srcRect l="18708" t="3759" r="26427" b="13983"/>
          <a:stretch/>
        </p:blipFill>
        <p:spPr>
          <a:xfrm>
            <a:off x="5960953" y="1513098"/>
            <a:ext cx="1660200" cy="1660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775" name="Google Shape;1775;p45"/>
          <p:cNvGrpSpPr/>
          <p:nvPr/>
        </p:nvGrpSpPr>
        <p:grpSpPr>
          <a:xfrm>
            <a:off x="7219156" y="4165958"/>
            <a:ext cx="1211612" cy="438051"/>
            <a:chOff x="175552" y="1101686"/>
            <a:chExt cx="520944" cy="188336"/>
          </a:xfrm>
        </p:grpSpPr>
        <p:sp>
          <p:nvSpPr>
            <p:cNvPr id="1776" name="Google Shape;1776;p4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00" name="Google Shape;1800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93524" y="4305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4356456" y="3173298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3" name="Google Shape;1803;p45"/>
          <p:cNvGrpSpPr/>
          <p:nvPr/>
        </p:nvGrpSpPr>
        <p:grpSpPr>
          <a:xfrm>
            <a:off x="3826022" y="3835029"/>
            <a:ext cx="745978" cy="516368"/>
            <a:chOff x="923424" y="1580182"/>
            <a:chExt cx="1171264" cy="810752"/>
          </a:xfrm>
        </p:grpSpPr>
        <p:sp>
          <p:nvSpPr>
            <p:cNvPr id="1804" name="Google Shape;1804;p4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" name="Google Shape;2810;p68">
            <a:extLst>
              <a:ext uri="{FF2B5EF4-FFF2-40B4-BE49-F238E27FC236}">
                <a16:creationId xmlns:a16="http://schemas.microsoft.com/office/drawing/2014/main" id="{EC104E2B-C4E5-45A9-B7EF-C586D03ED42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5074" b="15074"/>
          <a:stretch/>
        </p:blipFill>
        <p:spPr>
          <a:xfrm>
            <a:off x="2917739" y="697429"/>
            <a:ext cx="1281201" cy="1101450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49" name="Google Shape;2518;p66">
            <a:extLst>
              <a:ext uri="{FF2B5EF4-FFF2-40B4-BE49-F238E27FC236}">
                <a16:creationId xmlns:a16="http://schemas.microsoft.com/office/drawing/2014/main" id="{8DBAA976-28C2-42B5-BCAB-888C89150A78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0" name="Google Shape;2519;p66">
              <a:extLst>
                <a:ext uri="{FF2B5EF4-FFF2-40B4-BE49-F238E27FC236}">
                  <a16:creationId xmlns:a16="http://schemas.microsoft.com/office/drawing/2014/main" id="{B8AE2EA3-1E9C-4EBF-A8F2-33DF39330012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20;p66">
              <a:extLst>
                <a:ext uri="{FF2B5EF4-FFF2-40B4-BE49-F238E27FC236}">
                  <a16:creationId xmlns:a16="http://schemas.microsoft.com/office/drawing/2014/main" id="{862307E9-EE30-4B97-B2B9-C47A4557F199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2" name="Google Shape;2947;p74">
            <a:extLst>
              <a:ext uri="{FF2B5EF4-FFF2-40B4-BE49-F238E27FC236}">
                <a16:creationId xmlns:a16="http://schemas.microsoft.com/office/drawing/2014/main" id="{17EE5ED5-9905-4C88-8B2C-BD81C1B8A6C2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3" name="Google Shape;2949;p74">
              <a:extLst>
                <a:ext uri="{FF2B5EF4-FFF2-40B4-BE49-F238E27FC236}">
                  <a16:creationId xmlns:a16="http://schemas.microsoft.com/office/drawing/2014/main" id="{6AC0C067-B0F8-4B2E-9EC9-F874EE3ADBCC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48;p74">
              <a:extLst>
                <a:ext uri="{FF2B5EF4-FFF2-40B4-BE49-F238E27FC236}">
                  <a16:creationId xmlns:a16="http://schemas.microsoft.com/office/drawing/2014/main" id="{B6179BD7-A8C3-4FE0-B3DF-1FB950D95CA0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5" name="Oval 54">
            <a:hlinkClick r:id="rId6" action="ppaction://hlinksldjump"/>
            <a:extLst>
              <a:ext uri="{FF2B5EF4-FFF2-40B4-BE49-F238E27FC236}">
                <a16:creationId xmlns:a16="http://schemas.microsoft.com/office/drawing/2014/main" id="{7E4B348C-AD1D-4281-A02C-8D21F77612A4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63"/>
          <p:cNvSpPr txBox="1">
            <a:spLocks noGrp="1"/>
          </p:cNvSpPr>
          <p:nvPr>
            <p:ph type="title"/>
          </p:nvPr>
        </p:nvSpPr>
        <p:spPr>
          <a:xfrm>
            <a:off x="713225" y="1258145"/>
            <a:ext cx="3378000" cy="1784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</a:t>
            </a:r>
            <a:endParaRPr dirty="0"/>
          </a:p>
        </p:txBody>
      </p:sp>
      <p:sp>
        <p:nvSpPr>
          <p:cNvPr id="2449" name="Google Shape;2449;p63"/>
          <p:cNvSpPr txBox="1">
            <a:spLocks noGrp="1"/>
          </p:cNvSpPr>
          <p:nvPr>
            <p:ph type="subTitle" idx="1"/>
          </p:nvPr>
        </p:nvSpPr>
        <p:spPr>
          <a:xfrm>
            <a:off x="713225" y="1949345"/>
            <a:ext cx="3378000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 (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) - Bu </a:t>
            </a:r>
            <a:r>
              <a:rPr lang="en-US" dirty="0" err="1"/>
              <a:t>usulda</a:t>
            </a:r>
            <a:r>
              <a:rPr lang="en-US" dirty="0"/>
              <a:t> apparat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bog‘liq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</a:t>
            </a:r>
            <a:r>
              <a:rPr lang="en-US" dirty="0"/>
              <a:t> </a:t>
            </a:r>
            <a:r>
              <a:rPr lang="en-US" dirty="0" err="1"/>
              <a:t>koderlari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qilinadi</a:t>
            </a:r>
            <a:r>
              <a:rPr lang="en-US" dirty="0"/>
              <a:t>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 </a:t>
            </a:r>
            <a:r>
              <a:rPr lang="en-US" dirty="0" err="1"/>
              <a:t>paytida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nuqtai</a:t>
            </a:r>
            <a:r>
              <a:rPr lang="en-US" dirty="0"/>
              <a:t> </a:t>
            </a:r>
            <a:r>
              <a:rPr lang="en-US" dirty="0" err="1"/>
              <a:t>nazaridan</a:t>
            </a:r>
            <a:r>
              <a:rPr lang="en-US" dirty="0"/>
              <a:t> </a:t>
            </a:r>
            <a:r>
              <a:rPr lang="en-US" dirty="0" err="1"/>
              <a:t>xatoliklar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izlanadi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Firmware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apparat </a:t>
            </a:r>
            <a:r>
              <a:rPr lang="en-US" dirty="0" err="1"/>
              <a:t>dasturlaridagi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455" name="Google Shape;2455;p63"/>
          <p:cNvPicPr preferRelativeResize="0"/>
          <p:nvPr/>
        </p:nvPicPr>
        <p:blipFill rotWithShape="1">
          <a:blip r:embed="rId3">
            <a:alphaModFix/>
          </a:blip>
          <a:srcRect l="7501" t="14406" r="9607" b="8266"/>
          <a:stretch/>
        </p:blipFill>
        <p:spPr>
          <a:xfrm>
            <a:off x="3796375" y="873667"/>
            <a:ext cx="683752" cy="843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6" name="Google Shape;2456;p63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1636949" y="4252552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F7EB07-8884-41AE-9F2E-955BC590B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127" y="1102471"/>
            <a:ext cx="4280100" cy="3422549"/>
          </a:xfrm>
          <a:prstGeom prst="rect">
            <a:avLst/>
          </a:prstGeom>
        </p:spPr>
      </p:pic>
      <p:grpSp>
        <p:nvGrpSpPr>
          <p:cNvPr id="13" name="Google Shape;2518;p66">
            <a:extLst>
              <a:ext uri="{FF2B5EF4-FFF2-40B4-BE49-F238E27FC236}">
                <a16:creationId xmlns:a16="http://schemas.microsoft.com/office/drawing/2014/main" id="{1F7293C9-5348-4DE2-AF35-0E5FC7A9761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4" name="Google Shape;2519;p66">
              <a:extLst>
                <a:ext uri="{FF2B5EF4-FFF2-40B4-BE49-F238E27FC236}">
                  <a16:creationId xmlns:a16="http://schemas.microsoft.com/office/drawing/2014/main" id="{5C20B12D-94D2-46B9-B100-4F52A091BC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20;p66">
              <a:extLst>
                <a:ext uri="{FF2B5EF4-FFF2-40B4-BE49-F238E27FC236}">
                  <a16:creationId xmlns:a16="http://schemas.microsoft.com/office/drawing/2014/main" id="{3C6ED4DB-A5BE-408F-8F61-A74DAAF55F6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16" name="Google Shape;2947;p74">
            <a:extLst>
              <a:ext uri="{FF2B5EF4-FFF2-40B4-BE49-F238E27FC236}">
                <a16:creationId xmlns:a16="http://schemas.microsoft.com/office/drawing/2014/main" id="{886339B9-617C-4493-B9A6-60A602F0497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17" name="Google Shape;2949;p74">
              <a:extLst>
                <a:ext uri="{FF2B5EF4-FFF2-40B4-BE49-F238E27FC236}">
                  <a16:creationId xmlns:a16="http://schemas.microsoft.com/office/drawing/2014/main" id="{FBD29F32-1621-4FF7-A32C-D807C9286FDD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48;p74">
              <a:extLst>
                <a:ext uri="{FF2B5EF4-FFF2-40B4-BE49-F238E27FC236}">
                  <a16:creationId xmlns:a16="http://schemas.microsoft.com/office/drawing/2014/main" id="{BE430F37-2442-41C9-A406-E203B8C23D94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" name="Oval 18">
            <a:hlinkClick r:id="rId6" action="ppaction://hlinksldjump"/>
            <a:extLst>
              <a:ext uri="{FF2B5EF4-FFF2-40B4-BE49-F238E27FC236}">
                <a16:creationId xmlns:a16="http://schemas.microsoft.com/office/drawing/2014/main" id="{700A363B-4B71-493C-A95E-66779DC1B4A9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2"/>
          <p:cNvSpPr/>
          <p:nvPr/>
        </p:nvSpPr>
        <p:spPr>
          <a:xfrm rot="1771233">
            <a:off x="5672924" y="1393265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2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8112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Reverse Engineering</a:t>
            </a:r>
            <a:endParaRPr sz="4400" dirty="0"/>
          </a:p>
        </p:txBody>
      </p:sp>
      <p:pic>
        <p:nvPicPr>
          <p:cNvPr id="1630" name="Google Shape;16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023" y="2764537"/>
            <a:ext cx="1057848" cy="96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632" name="Google Shape;1632;p42"/>
            <p:cNvPicPr preferRelativeResize="0"/>
            <p:nvPr/>
          </p:nvPicPr>
          <p:blipFill rotWithShape="1">
            <a:blip r:embed="rId4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633" name="Google Shape;1633;p4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634" name="Google Shape;1634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5" name="Google Shape;1635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6" name="Google Shape;1636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7" name="Google Shape;1637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grpSp>
        <p:nvGrpSpPr>
          <p:cNvPr id="1638" name="Google Shape;1638;p42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639" name="Google Shape;1639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" name="Google Shape;1663;p42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664" name="Google Shape;1664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2"/>
          <p:cNvGrpSpPr/>
          <p:nvPr/>
        </p:nvGrpSpPr>
        <p:grpSpPr>
          <a:xfrm>
            <a:off x="3391885" y="201464"/>
            <a:ext cx="745978" cy="516368"/>
            <a:chOff x="923424" y="1580182"/>
            <a:chExt cx="1171264" cy="810752"/>
          </a:xfrm>
        </p:grpSpPr>
        <p:sp>
          <p:nvSpPr>
            <p:cNvPr id="1689" name="Google Shape;1689;p4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449;p63">
            <a:extLst>
              <a:ext uri="{FF2B5EF4-FFF2-40B4-BE49-F238E27FC236}">
                <a16:creationId xmlns:a16="http://schemas.microsoft.com/office/drawing/2014/main" id="{DE33F701-BEB9-46E7-B953-642D4C62B6EB}"/>
              </a:ext>
            </a:extLst>
          </p:cNvPr>
          <p:cNvSpPr txBox="1">
            <a:spLocks/>
          </p:cNvSpPr>
          <p:nvPr/>
        </p:nvSpPr>
        <p:spPr>
          <a:xfrm>
            <a:off x="733841" y="1683331"/>
            <a:ext cx="4357704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apparat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qilib</a:t>
            </a:r>
            <a:r>
              <a:rPr lang="en-US" dirty="0"/>
              <a:t>,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Ushbu</a:t>
            </a:r>
            <a:r>
              <a:rPr lang="en-US" dirty="0"/>
              <a:t>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apparatning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qismlarini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o‘rganishni</a:t>
            </a:r>
            <a:r>
              <a:rPr lang="en-US" dirty="0"/>
              <a:t>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,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o‘rnatilgan</a:t>
            </a:r>
            <a:r>
              <a:rPr lang="en-US" dirty="0"/>
              <a:t> </a:t>
            </a:r>
            <a:r>
              <a:rPr lang="en-US" dirty="0" err="1"/>
              <a:t>mikrosxemalar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backdoor’larni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</a:p>
        </p:txBody>
      </p:sp>
      <p:grpSp>
        <p:nvGrpSpPr>
          <p:cNvPr id="68" name="Google Shape;2518;p66">
            <a:extLst>
              <a:ext uri="{FF2B5EF4-FFF2-40B4-BE49-F238E27FC236}">
                <a16:creationId xmlns:a16="http://schemas.microsoft.com/office/drawing/2014/main" id="{537CF956-C40D-4AC5-B448-8911C16A849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9" name="Google Shape;2519;p66">
              <a:extLst>
                <a:ext uri="{FF2B5EF4-FFF2-40B4-BE49-F238E27FC236}">
                  <a16:creationId xmlns:a16="http://schemas.microsoft.com/office/drawing/2014/main" id="{C1FF6E76-5BD9-42AE-91B0-FA78964A3F29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20;p66">
              <a:extLst>
                <a:ext uri="{FF2B5EF4-FFF2-40B4-BE49-F238E27FC236}">
                  <a16:creationId xmlns:a16="http://schemas.microsoft.com/office/drawing/2014/main" id="{10AC84FE-A13B-45AE-A0F9-4616BBB1D9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1" name="Google Shape;2947;p74">
            <a:extLst>
              <a:ext uri="{FF2B5EF4-FFF2-40B4-BE49-F238E27FC236}">
                <a16:creationId xmlns:a16="http://schemas.microsoft.com/office/drawing/2014/main" id="{186B35AC-56AC-4BEC-B975-7D05E52DBC2C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72" name="Google Shape;2949;p74">
              <a:extLst>
                <a:ext uri="{FF2B5EF4-FFF2-40B4-BE49-F238E27FC236}">
                  <a16:creationId xmlns:a16="http://schemas.microsoft.com/office/drawing/2014/main" id="{BAAF311B-68B9-4F46-89C0-C68707BF3A94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48;p74">
              <a:extLst>
                <a:ext uri="{FF2B5EF4-FFF2-40B4-BE49-F238E27FC236}">
                  <a16:creationId xmlns:a16="http://schemas.microsoft.com/office/drawing/2014/main" id="{0D6C70D3-A7FD-4C0E-B607-209E32565527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5" name="Oval 74">
            <a:hlinkClick r:id="rId6" action="ppaction://hlinksldjump"/>
            <a:extLst>
              <a:ext uri="{FF2B5EF4-FFF2-40B4-BE49-F238E27FC236}">
                <a16:creationId xmlns:a16="http://schemas.microsoft.com/office/drawing/2014/main" id="{7339433E-9C4D-4259-8427-A3A355F681F3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0" y="539500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Reverse Engineering</a:t>
            </a:r>
            <a:endParaRPr dirty="0"/>
          </a:p>
        </p:txBody>
      </p:sp>
      <p:grpSp>
        <p:nvGrpSpPr>
          <p:cNvPr id="2265" name="Google Shape;2265;p58"/>
          <p:cNvGrpSpPr/>
          <p:nvPr/>
        </p:nvGrpSpPr>
        <p:grpSpPr>
          <a:xfrm>
            <a:off x="6084075" y="1538038"/>
            <a:ext cx="349000" cy="269125"/>
            <a:chOff x="7146350" y="2167750"/>
            <a:chExt cx="349000" cy="269125"/>
          </a:xfrm>
        </p:grpSpPr>
        <p:sp>
          <p:nvSpPr>
            <p:cNvPr id="2266" name="Google Shape;2266;p58"/>
            <p:cNvSpPr/>
            <p:nvPr/>
          </p:nvSpPr>
          <p:spPr>
            <a:xfrm>
              <a:off x="7146350" y="2167750"/>
              <a:ext cx="349000" cy="269125"/>
            </a:xfrm>
            <a:custGeom>
              <a:avLst/>
              <a:gdLst/>
              <a:ahLst/>
              <a:cxnLst/>
              <a:rect l="l" t="t" r="r" b="b"/>
              <a:pathLst>
                <a:path w="13960" h="10765" extrusionOk="0">
                  <a:moveTo>
                    <a:pt x="9583" y="3304"/>
                  </a:moveTo>
                  <a:lnTo>
                    <a:pt x="9583" y="4133"/>
                  </a:lnTo>
                  <a:lnTo>
                    <a:pt x="8765" y="4133"/>
                  </a:lnTo>
                  <a:lnTo>
                    <a:pt x="8765" y="3304"/>
                  </a:lnTo>
                  <a:close/>
                  <a:moveTo>
                    <a:pt x="4482" y="1"/>
                  </a:moveTo>
                  <a:cubicBezTo>
                    <a:pt x="3026" y="1"/>
                    <a:pt x="1842" y="1185"/>
                    <a:pt x="1842" y="2641"/>
                  </a:cubicBezTo>
                  <a:cubicBezTo>
                    <a:pt x="1842" y="4096"/>
                    <a:pt x="3026" y="5282"/>
                    <a:pt x="4482" y="5282"/>
                  </a:cubicBezTo>
                  <a:lnTo>
                    <a:pt x="5311" y="5282"/>
                  </a:lnTo>
                  <a:lnTo>
                    <a:pt x="5311" y="6990"/>
                  </a:lnTo>
                  <a:cubicBezTo>
                    <a:pt x="4889" y="7122"/>
                    <a:pt x="4557" y="7454"/>
                    <a:pt x="4425" y="7874"/>
                  </a:cubicBezTo>
                  <a:lnTo>
                    <a:pt x="2660" y="7874"/>
                  </a:lnTo>
                  <a:lnTo>
                    <a:pt x="2660" y="5803"/>
                  </a:lnTo>
                  <a:lnTo>
                    <a:pt x="0" y="5803"/>
                  </a:lnTo>
                  <a:lnTo>
                    <a:pt x="0" y="10765"/>
                  </a:lnTo>
                  <a:lnTo>
                    <a:pt x="2660" y="10765"/>
                  </a:lnTo>
                  <a:lnTo>
                    <a:pt x="2660" y="8693"/>
                  </a:lnTo>
                  <a:lnTo>
                    <a:pt x="4425" y="8693"/>
                  </a:lnTo>
                  <a:cubicBezTo>
                    <a:pt x="4598" y="9242"/>
                    <a:pt x="5112" y="9642"/>
                    <a:pt x="5719" y="9642"/>
                  </a:cubicBezTo>
                  <a:cubicBezTo>
                    <a:pt x="6468" y="9642"/>
                    <a:pt x="7077" y="9032"/>
                    <a:pt x="7077" y="8283"/>
                  </a:cubicBezTo>
                  <a:cubicBezTo>
                    <a:pt x="7077" y="7678"/>
                    <a:pt x="6678" y="7163"/>
                    <a:pt x="6128" y="6988"/>
                  </a:cubicBezTo>
                  <a:lnTo>
                    <a:pt x="6128" y="5280"/>
                  </a:lnTo>
                  <a:lnTo>
                    <a:pt x="10736" y="5280"/>
                  </a:lnTo>
                  <a:lnTo>
                    <a:pt x="10736" y="2784"/>
                  </a:lnTo>
                  <a:lnTo>
                    <a:pt x="13960" y="935"/>
                  </a:lnTo>
                  <a:lnTo>
                    <a:pt x="1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7435150" y="2221625"/>
              <a:ext cx="48150" cy="62975"/>
            </a:xfrm>
            <a:custGeom>
              <a:avLst/>
              <a:gdLst/>
              <a:ahLst/>
              <a:cxnLst/>
              <a:rect l="l" t="t" r="r" b="b"/>
              <a:pathLst>
                <a:path w="1926" h="2519" extrusionOk="0">
                  <a:moveTo>
                    <a:pt x="1925" y="0"/>
                  </a:moveTo>
                  <a:lnTo>
                    <a:pt x="1" y="1103"/>
                  </a:lnTo>
                  <a:lnTo>
                    <a:pt x="1" y="2518"/>
                  </a:lnTo>
                  <a:lnTo>
                    <a:pt x="1925" y="2518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58"/>
          <p:cNvGrpSpPr/>
          <p:nvPr/>
        </p:nvGrpSpPr>
        <p:grpSpPr>
          <a:xfrm>
            <a:off x="780638" y="1544963"/>
            <a:ext cx="349025" cy="255275"/>
            <a:chOff x="6398500" y="2721525"/>
            <a:chExt cx="349025" cy="255275"/>
          </a:xfrm>
        </p:grpSpPr>
        <p:sp>
          <p:nvSpPr>
            <p:cNvPr id="2269" name="Google Shape;2269;p58"/>
            <p:cNvSpPr/>
            <p:nvPr/>
          </p:nvSpPr>
          <p:spPr>
            <a:xfrm>
              <a:off x="6529775" y="2900475"/>
              <a:ext cx="86450" cy="76325"/>
            </a:xfrm>
            <a:custGeom>
              <a:avLst/>
              <a:gdLst/>
              <a:ahLst/>
              <a:cxnLst/>
              <a:rect l="l" t="t" r="r" b="b"/>
              <a:pathLst>
                <a:path w="3458" h="3053" extrusionOk="0">
                  <a:moveTo>
                    <a:pt x="1" y="0"/>
                  </a:moveTo>
                  <a:lnTo>
                    <a:pt x="1" y="3053"/>
                  </a:lnTo>
                  <a:lnTo>
                    <a:pt x="1320" y="3053"/>
                  </a:lnTo>
                  <a:lnTo>
                    <a:pt x="1320" y="992"/>
                  </a:lnTo>
                  <a:lnTo>
                    <a:pt x="2138" y="992"/>
                  </a:lnTo>
                  <a:lnTo>
                    <a:pt x="2138" y="3053"/>
                  </a:lnTo>
                  <a:lnTo>
                    <a:pt x="3458" y="3053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6398500" y="2721525"/>
              <a:ext cx="349025" cy="222425"/>
            </a:xfrm>
            <a:custGeom>
              <a:avLst/>
              <a:gdLst/>
              <a:ahLst/>
              <a:cxnLst/>
              <a:rect l="l" t="t" r="r" b="b"/>
              <a:pathLst>
                <a:path w="13961" h="8897" extrusionOk="0">
                  <a:moveTo>
                    <a:pt x="8167" y="1"/>
                  </a:moveTo>
                  <a:cubicBezTo>
                    <a:pt x="7461" y="1"/>
                    <a:pt x="6769" y="245"/>
                    <a:pt x="6220" y="689"/>
                  </a:cubicBezTo>
                  <a:cubicBezTo>
                    <a:pt x="5791" y="1036"/>
                    <a:pt x="5462" y="1494"/>
                    <a:pt x="5266" y="2006"/>
                  </a:cubicBezTo>
                  <a:cubicBezTo>
                    <a:pt x="5119" y="1980"/>
                    <a:pt x="4969" y="1967"/>
                    <a:pt x="4817" y="1967"/>
                  </a:cubicBezTo>
                  <a:cubicBezTo>
                    <a:pt x="4223" y="1967"/>
                    <a:pt x="3641" y="2172"/>
                    <a:pt x="3180" y="2544"/>
                  </a:cubicBezTo>
                  <a:cubicBezTo>
                    <a:pt x="2809" y="2841"/>
                    <a:pt x="2527" y="3238"/>
                    <a:pt x="2363" y="3681"/>
                  </a:cubicBezTo>
                  <a:cubicBezTo>
                    <a:pt x="1039" y="3807"/>
                    <a:pt x="0" y="4926"/>
                    <a:pt x="0" y="6282"/>
                  </a:cubicBezTo>
                  <a:cubicBezTo>
                    <a:pt x="0" y="7724"/>
                    <a:pt x="1173" y="8896"/>
                    <a:pt x="2613" y="8896"/>
                  </a:cubicBezTo>
                  <a:lnTo>
                    <a:pt x="4433" y="8896"/>
                  </a:lnTo>
                  <a:lnTo>
                    <a:pt x="4433" y="6340"/>
                  </a:lnTo>
                  <a:lnTo>
                    <a:pt x="5222" y="6340"/>
                  </a:lnTo>
                  <a:lnTo>
                    <a:pt x="5222" y="5798"/>
                  </a:lnTo>
                  <a:cubicBezTo>
                    <a:pt x="5222" y="4829"/>
                    <a:pt x="6010" y="4040"/>
                    <a:pt x="6979" y="4040"/>
                  </a:cubicBezTo>
                  <a:cubicBezTo>
                    <a:pt x="7950" y="4040"/>
                    <a:pt x="8739" y="4829"/>
                    <a:pt x="8739" y="5798"/>
                  </a:cubicBezTo>
                  <a:lnTo>
                    <a:pt x="8739" y="6340"/>
                  </a:lnTo>
                  <a:lnTo>
                    <a:pt x="9527" y="6340"/>
                  </a:lnTo>
                  <a:lnTo>
                    <a:pt x="9527" y="8896"/>
                  </a:lnTo>
                  <a:lnTo>
                    <a:pt x="10858" y="8896"/>
                  </a:lnTo>
                  <a:cubicBezTo>
                    <a:pt x="12570" y="8896"/>
                    <a:pt x="13960" y="7506"/>
                    <a:pt x="13960" y="5794"/>
                  </a:cubicBezTo>
                  <a:cubicBezTo>
                    <a:pt x="13960" y="4215"/>
                    <a:pt x="12773" y="2907"/>
                    <a:pt x="11244" y="2717"/>
                  </a:cubicBezTo>
                  <a:cubicBezTo>
                    <a:pt x="11053" y="1188"/>
                    <a:pt x="9746" y="1"/>
                    <a:pt x="8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6549450" y="2842925"/>
              <a:ext cx="47075" cy="37100"/>
            </a:xfrm>
            <a:custGeom>
              <a:avLst/>
              <a:gdLst/>
              <a:ahLst/>
              <a:cxnLst/>
              <a:rect l="l" t="t" r="r" b="b"/>
              <a:pathLst>
                <a:path w="1883" h="1484" extrusionOk="0">
                  <a:moveTo>
                    <a:pt x="941" y="1"/>
                  </a:moveTo>
                  <a:cubicBezTo>
                    <a:pt x="424" y="1"/>
                    <a:pt x="1" y="424"/>
                    <a:pt x="1" y="942"/>
                  </a:cubicBezTo>
                  <a:lnTo>
                    <a:pt x="1" y="1484"/>
                  </a:lnTo>
                  <a:lnTo>
                    <a:pt x="1882" y="1484"/>
                  </a:lnTo>
                  <a:lnTo>
                    <a:pt x="1882" y="942"/>
                  </a:lnTo>
                  <a:cubicBezTo>
                    <a:pt x="1882" y="424"/>
                    <a:pt x="1461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2" name="Google Shape;2272;p58"/>
          <p:cNvSpPr txBox="1"/>
          <p:nvPr/>
        </p:nvSpPr>
        <p:spPr>
          <a:xfrm>
            <a:off x="1871750" y="2458713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10%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3" name="Google Shape;2273;p58"/>
          <p:cNvSpPr txBox="1"/>
          <p:nvPr/>
        </p:nvSpPr>
        <p:spPr>
          <a:xfrm>
            <a:off x="1146175" y="2461863"/>
            <a:ext cx="800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4" name="Google Shape;2274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5032526"/>
              <a:gd name="adj2" fmla="val 17038404"/>
            </a:avLst>
          </a:prstGeom>
          <a:gradFill>
            <a:gsLst>
              <a:gs pos="0">
                <a:srgbClr val="FFFFFF">
                  <a:alpha val="60784"/>
                </a:srgbClr>
              </a:gs>
              <a:gs pos="100000">
                <a:schemeClr val="accent4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58"/>
          <p:cNvSpPr txBox="1"/>
          <p:nvPr/>
        </p:nvSpPr>
        <p:spPr>
          <a:xfrm>
            <a:off x="4397475" y="2923152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20%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6" name="Google Shape;2276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7034361"/>
              <a:gd name="adj2" fmla="val 21394571"/>
            </a:avLst>
          </a:prstGeom>
          <a:gradFill>
            <a:gsLst>
              <a:gs pos="0">
                <a:schemeClr val="lt1"/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58"/>
          <p:cNvSpPr txBox="1"/>
          <p:nvPr/>
        </p:nvSpPr>
        <p:spPr>
          <a:xfrm>
            <a:off x="4397475" y="3613469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30%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8" name="Google Shape;2278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21426818"/>
              <a:gd name="adj2" fmla="val 6493561"/>
            </a:avLst>
          </a:prstGeom>
          <a:gradFill>
            <a:gsLst>
              <a:gs pos="0">
                <a:schemeClr val="lt1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9" name="Google Shape;2279;p58"/>
          <p:cNvCxnSpPr>
            <a:stCxn id="2280" idx="6"/>
            <a:endCxn id="2277" idx="1"/>
          </p:cNvCxnSpPr>
          <p:nvPr/>
        </p:nvCxnSpPr>
        <p:spPr>
          <a:xfrm>
            <a:off x="3953525" y="3809700"/>
            <a:ext cx="4440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1" name="Google Shape;2281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6494981"/>
              <a:gd name="adj2" fmla="val 15080892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2" name="Google Shape;2282;p58"/>
          <p:cNvGrpSpPr/>
          <p:nvPr/>
        </p:nvGrpSpPr>
        <p:grpSpPr>
          <a:xfrm>
            <a:off x="3151864" y="3021666"/>
            <a:ext cx="881771" cy="846084"/>
            <a:chOff x="3151864" y="3021666"/>
            <a:chExt cx="881771" cy="846084"/>
          </a:xfrm>
        </p:grpSpPr>
        <p:sp>
          <p:nvSpPr>
            <p:cNvPr id="2283" name="Google Shape;2283;p58"/>
            <p:cNvSpPr/>
            <p:nvPr/>
          </p:nvSpPr>
          <p:spPr>
            <a:xfrm>
              <a:off x="3551749" y="3021666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917535" y="3178958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837425" y="3751650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151864" y="3254971"/>
              <a:ext cx="116095" cy="116095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58"/>
          <p:cNvSpPr txBox="1"/>
          <p:nvPr/>
        </p:nvSpPr>
        <p:spPr>
          <a:xfrm>
            <a:off x="1871750" y="3115921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40%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287" name="Google Shape;2287;p58"/>
          <p:cNvCxnSpPr>
            <a:stCxn id="2284" idx="6"/>
            <a:endCxn id="2275" idx="1"/>
          </p:cNvCxnSpPr>
          <p:nvPr/>
        </p:nvCxnSpPr>
        <p:spPr>
          <a:xfrm rot="10800000" flipH="1">
            <a:off x="4033635" y="3120308"/>
            <a:ext cx="363900" cy="1167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8" name="Google Shape;2288;p58"/>
          <p:cNvSpPr txBox="1"/>
          <p:nvPr/>
        </p:nvSpPr>
        <p:spPr>
          <a:xfrm>
            <a:off x="5123049" y="2876772"/>
            <a:ext cx="1404346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Kadr Malakasi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89" name="Google Shape;2289;p58"/>
          <p:cNvSpPr txBox="1"/>
          <p:nvPr/>
        </p:nvSpPr>
        <p:spPr>
          <a:xfrm>
            <a:off x="5123049" y="3614525"/>
            <a:ext cx="140434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ta’minot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tahlili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0" name="Google Shape;2290;p58"/>
          <p:cNvSpPr txBox="1"/>
          <p:nvPr/>
        </p:nvSpPr>
        <p:spPr>
          <a:xfrm>
            <a:off x="938515" y="3091363"/>
            <a:ext cx="101498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Asbob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uskunalar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91" name="Google Shape;2291;p58"/>
          <p:cNvCxnSpPr>
            <a:stCxn id="2272" idx="3"/>
            <a:endCxn id="2283" idx="0"/>
          </p:cNvCxnSpPr>
          <p:nvPr/>
        </p:nvCxnSpPr>
        <p:spPr>
          <a:xfrm>
            <a:off x="2672150" y="2655813"/>
            <a:ext cx="937500" cy="3660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2" name="Google Shape;2292;p58"/>
          <p:cNvSpPr txBox="1">
            <a:spLocks noGrp="1"/>
          </p:cNvSpPr>
          <p:nvPr>
            <p:ph type="title" idx="4294967295"/>
          </p:nvPr>
        </p:nvSpPr>
        <p:spPr>
          <a:xfrm>
            <a:off x="1206750" y="1475500"/>
            <a:ext cx="50631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Diagrammada</a:t>
            </a:r>
            <a:endParaRPr lang="en-US" sz="2700" dirty="0"/>
          </a:p>
        </p:txBody>
      </p:sp>
      <p:cxnSp>
        <p:nvCxnSpPr>
          <p:cNvPr id="2293" name="Google Shape;2293;p58"/>
          <p:cNvCxnSpPr>
            <a:stCxn id="2285" idx="2"/>
            <a:endCxn id="2286" idx="3"/>
          </p:cNvCxnSpPr>
          <p:nvPr/>
        </p:nvCxnSpPr>
        <p:spPr>
          <a:xfrm rot="10800000">
            <a:off x="2672164" y="3313018"/>
            <a:ext cx="479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94" name="Google Shape;2294;p58"/>
          <p:cNvSpPr txBox="1"/>
          <p:nvPr/>
        </p:nvSpPr>
        <p:spPr>
          <a:xfrm>
            <a:off x="1206749" y="1821054"/>
            <a:ext cx="5613475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Reverse Engineering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jarayonida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sarflanadigan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resurslar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e’tiborning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qaysi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qaratilishini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aks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ettirish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5" name="Google Shape;2295;p58"/>
          <p:cNvSpPr/>
          <p:nvPr/>
        </p:nvSpPr>
        <p:spPr>
          <a:xfrm>
            <a:off x="623468" y="4091779"/>
            <a:ext cx="226520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9988"/>
              </a:gs>
              <a:gs pos="100000">
                <a:srgbClr val="F4DEDC"/>
              </a:gs>
            </a:gsLst>
            <a:lin ang="5400000" scaled="1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Vaqt va boshqa resurslar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96" name="Google Shape;2296;p58"/>
          <p:cNvCxnSpPr>
            <a:cxnSpLocks/>
            <a:stCxn id="2295" idx="1"/>
            <a:endCxn id="2273" idx="1"/>
          </p:cNvCxnSpPr>
          <p:nvPr/>
        </p:nvCxnSpPr>
        <p:spPr>
          <a:xfrm rot="10800000" flipH="1">
            <a:off x="623467" y="2655813"/>
            <a:ext cx="522707" cy="1645366"/>
          </a:xfrm>
          <a:prstGeom prst="bentConnector3">
            <a:avLst>
              <a:gd name="adj1" fmla="val -43734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7" name="Google Shape;2297;p58"/>
          <p:cNvSpPr txBox="1">
            <a:spLocks noGrp="1"/>
          </p:cNvSpPr>
          <p:nvPr>
            <p:ph type="title" idx="4294967295"/>
          </p:nvPr>
        </p:nvSpPr>
        <p:spPr>
          <a:xfrm>
            <a:off x="6346937" y="1350811"/>
            <a:ext cx="2537984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Ko’proq</a:t>
            </a:r>
            <a:r>
              <a:rPr lang="en-US" sz="2700" dirty="0"/>
              <a:t> </a:t>
            </a:r>
            <a:r>
              <a:rPr lang="en-US" sz="2700" dirty="0" err="1"/>
              <a:t>Uchraydi</a:t>
            </a:r>
            <a:endParaRPr sz="2700" dirty="0"/>
          </a:p>
        </p:txBody>
      </p:sp>
      <p:sp>
        <p:nvSpPr>
          <p:cNvPr id="2298" name="Google Shape;2298;p58"/>
          <p:cNvSpPr/>
          <p:nvPr/>
        </p:nvSpPr>
        <p:spPr>
          <a:xfrm>
            <a:off x="6965304" y="2817660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Kriptografik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25%</a:t>
            </a:r>
          </a:p>
        </p:txBody>
      </p:sp>
      <p:sp>
        <p:nvSpPr>
          <p:cNvPr id="2299" name="Google Shape;2299;p58"/>
          <p:cNvSpPr/>
          <p:nvPr/>
        </p:nvSpPr>
        <p:spPr>
          <a:xfrm>
            <a:off x="6955405" y="1966564"/>
            <a:ext cx="1443000" cy="49824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Firmware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zaifliklari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30%</a:t>
            </a:r>
            <a:endParaRPr lang="en-US" dirty="0">
              <a:solidFill>
                <a:schemeClr val="lt1"/>
              </a:solidFill>
            </a:endParaRPr>
          </a:p>
        </p:txBody>
      </p:sp>
      <p:cxnSp>
        <p:nvCxnSpPr>
          <p:cNvPr id="2302" name="Google Shape;2302;p58"/>
          <p:cNvCxnSpPr>
            <a:cxnSpLocks/>
            <a:stCxn id="2298" idx="0"/>
            <a:endCxn id="2299" idx="2"/>
          </p:cNvCxnSpPr>
          <p:nvPr/>
        </p:nvCxnSpPr>
        <p:spPr>
          <a:xfrm flipH="1" flipV="1">
            <a:off x="7676905" y="2464809"/>
            <a:ext cx="9899" cy="35285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305" name="Google Shape;2305;p58"/>
          <p:cNvPicPr preferRelativeResize="0"/>
          <p:nvPr/>
        </p:nvPicPr>
        <p:blipFill rotWithShape="1">
          <a:blip r:embed="rId3">
            <a:alphaModFix/>
          </a:blip>
          <a:srcRect l="14610" r="14603" b="7501"/>
          <a:stretch/>
        </p:blipFill>
        <p:spPr>
          <a:xfrm rot="-758557">
            <a:off x="7841420" y="532798"/>
            <a:ext cx="615609" cy="66542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2298;p58">
            <a:extLst>
              <a:ext uri="{FF2B5EF4-FFF2-40B4-BE49-F238E27FC236}">
                <a16:creationId xmlns:a16="http://schemas.microsoft.com/office/drawing/2014/main" id="{0C977F96-6116-4D54-BD91-F8EE10FF401A}"/>
              </a:ext>
            </a:extLst>
          </p:cNvPr>
          <p:cNvSpPr/>
          <p:nvPr/>
        </p:nvSpPr>
        <p:spPr>
          <a:xfrm>
            <a:off x="6955404" y="3665324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Tarmoq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20%</a:t>
            </a:r>
          </a:p>
        </p:txBody>
      </p:sp>
      <p:sp>
        <p:nvSpPr>
          <p:cNvPr id="81" name="Google Shape;2298;p58">
            <a:extLst>
              <a:ext uri="{FF2B5EF4-FFF2-40B4-BE49-F238E27FC236}">
                <a16:creationId xmlns:a16="http://schemas.microsoft.com/office/drawing/2014/main" id="{99959A8E-4AB3-418D-8ADF-78CD27955686}"/>
              </a:ext>
            </a:extLst>
          </p:cNvPr>
          <p:cNvSpPr/>
          <p:nvPr/>
        </p:nvSpPr>
        <p:spPr>
          <a:xfrm>
            <a:off x="6965304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Backdoor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10%</a:t>
            </a:r>
          </a:p>
        </p:txBody>
      </p:sp>
      <p:cxnSp>
        <p:nvCxnSpPr>
          <p:cNvPr id="82" name="Google Shape;2300;p58">
            <a:extLst>
              <a:ext uri="{FF2B5EF4-FFF2-40B4-BE49-F238E27FC236}">
                <a16:creationId xmlns:a16="http://schemas.microsoft.com/office/drawing/2014/main" id="{8D6C94DC-DDE2-4300-A221-6FF2A0933E5D}"/>
              </a:ext>
            </a:extLst>
          </p:cNvPr>
          <p:cNvCxnSpPr>
            <a:cxnSpLocks/>
            <a:stCxn id="81" idx="0"/>
            <a:endCxn id="77" idx="2"/>
          </p:cNvCxnSpPr>
          <p:nvPr/>
        </p:nvCxnSpPr>
        <p:spPr>
          <a:xfrm flipH="1" flipV="1">
            <a:off x="7676904" y="4173067"/>
            <a:ext cx="9900" cy="294864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2" name="Google Shape;2298;p58">
            <a:extLst>
              <a:ext uri="{FF2B5EF4-FFF2-40B4-BE49-F238E27FC236}">
                <a16:creationId xmlns:a16="http://schemas.microsoft.com/office/drawing/2014/main" id="{5ED6856B-C141-425C-8089-29526AA7FCAF}"/>
              </a:ext>
            </a:extLst>
          </p:cNvPr>
          <p:cNvSpPr/>
          <p:nvPr/>
        </p:nvSpPr>
        <p:spPr>
          <a:xfrm>
            <a:off x="5114878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15%</a:t>
            </a:r>
          </a:p>
        </p:txBody>
      </p:sp>
      <p:cxnSp>
        <p:nvCxnSpPr>
          <p:cNvPr id="94" name="Google Shape;2300;p58">
            <a:extLst>
              <a:ext uri="{FF2B5EF4-FFF2-40B4-BE49-F238E27FC236}">
                <a16:creationId xmlns:a16="http://schemas.microsoft.com/office/drawing/2014/main" id="{773AD0C0-DD54-4DB3-83AC-78E17F669A9A}"/>
              </a:ext>
            </a:extLst>
          </p:cNvPr>
          <p:cNvCxnSpPr>
            <a:cxnSpLocks/>
            <a:stCxn id="92" idx="3"/>
            <a:endCxn id="81" idx="1"/>
          </p:cNvCxnSpPr>
          <p:nvPr/>
        </p:nvCxnSpPr>
        <p:spPr>
          <a:xfrm>
            <a:off x="6557878" y="4721803"/>
            <a:ext cx="40742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00" name="Google Shape;2300;p58"/>
          <p:cNvCxnSpPr>
            <a:cxnSpLocks/>
            <a:stCxn id="77" idx="0"/>
            <a:endCxn id="2298" idx="2"/>
          </p:cNvCxnSpPr>
          <p:nvPr/>
        </p:nvCxnSpPr>
        <p:spPr>
          <a:xfrm flipV="1">
            <a:off x="7676904" y="3325403"/>
            <a:ext cx="9900" cy="33992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52" name="Google Shape;2518;p66">
            <a:extLst>
              <a:ext uri="{FF2B5EF4-FFF2-40B4-BE49-F238E27FC236}">
                <a16:creationId xmlns:a16="http://schemas.microsoft.com/office/drawing/2014/main" id="{AF6EAD36-81FB-4CF1-8D5B-A79FDE169422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3" name="Google Shape;2519;p66">
              <a:extLst>
                <a:ext uri="{FF2B5EF4-FFF2-40B4-BE49-F238E27FC236}">
                  <a16:creationId xmlns:a16="http://schemas.microsoft.com/office/drawing/2014/main" id="{39B4F0BC-7390-4906-9FF7-2221BDF6836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20;p66">
              <a:extLst>
                <a:ext uri="{FF2B5EF4-FFF2-40B4-BE49-F238E27FC236}">
                  <a16:creationId xmlns:a16="http://schemas.microsoft.com/office/drawing/2014/main" id="{96D81293-563E-47AC-B6DF-B5C66F1E915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5" name="Google Shape;2947;p74">
            <a:extLst>
              <a:ext uri="{FF2B5EF4-FFF2-40B4-BE49-F238E27FC236}">
                <a16:creationId xmlns:a16="http://schemas.microsoft.com/office/drawing/2014/main" id="{210A7A06-7091-4FEB-92BC-62BE6FC0ACEF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6" name="Google Shape;2949;p74">
              <a:extLst>
                <a:ext uri="{FF2B5EF4-FFF2-40B4-BE49-F238E27FC236}">
                  <a16:creationId xmlns:a16="http://schemas.microsoft.com/office/drawing/2014/main" id="{8762C84D-F581-44BD-B01B-CED54C409679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48;p74">
              <a:extLst>
                <a:ext uri="{FF2B5EF4-FFF2-40B4-BE49-F238E27FC236}">
                  <a16:creationId xmlns:a16="http://schemas.microsoft.com/office/drawing/2014/main" id="{ABAA21B7-0808-4C35-A070-8534DED20DB3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" name="Oval 57">
            <a:hlinkClick r:id="rId4" action="ppaction://hlinksldjump"/>
            <a:extLst>
              <a:ext uri="{FF2B5EF4-FFF2-40B4-BE49-F238E27FC236}">
                <a16:creationId xmlns:a16="http://schemas.microsoft.com/office/drawing/2014/main" id="{66B523A5-5A9F-4675-B736-15D75132417C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75245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77177" y="1325036"/>
            <a:ext cx="5033797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5048057" y="3042545"/>
            <a:ext cx="3371356" cy="476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shlab chiqish bo’yicha takliflar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34802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9"/>
          <p:cNvSpPr txBox="1"/>
          <p:nvPr/>
        </p:nvSpPr>
        <p:spPr>
          <a:xfrm flipH="1">
            <a:off x="4680563" y="1300830"/>
            <a:ext cx="332033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Muhr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va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korpus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himoyasi</a:t>
            </a:r>
            <a:endParaRPr lang="en-US"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0" name="Google Shape;1950;p49"/>
          <p:cNvSpPr txBox="1"/>
          <p:nvPr/>
        </p:nvSpPr>
        <p:spPr>
          <a:xfrm flipH="1">
            <a:off x="4680558" y="2811055"/>
            <a:ext cx="3320342" cy="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Tamper Detection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mexanizmlari</a:t>
            </a:r>
            <a:endParaRPr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1" name="Google Shape;195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Fizik</a:t>
            </a:r>
            <a:r>
              <a:rPr lang="en-US" sz="2800" dirty="0"/>
              <a:t> </a:t>
            </a:r>
            <a:r>
              <a:rPr lang="en-US" sz="2800" dirty="0" err="1"/>
              <a:t>xavfsizlik</a:t>
            </a:r>
            <a:r>
              <a:rPr lang="en-US" sz="2800" dirty="0"/>
              <a:t> </a:t>
            </a:r>
            <a:r>
              <a:rPr lang="en-US" sz="2800" dirty="0" err="1"/>
              <a:t>choralarini</a:t>
            </a:r>
            <a:r>
              <a:rPr lang="en-US" sz="2800" dirty="0"/>
              <a:t> </a:t>
            </a:r>
            <a:r>
              <a:rPr lang="en-US" sz="2800" dirty="0" err="1"/>
              <a:t>kuchaytirish</a:t>
            </a:r>
            <a:endParaRPr sz="2800" dirty="0"/>
          </a:p>
        </p:txBody>
      </p:sp>
      <p:sp>
        <p:nvSpPr>
          <p:cNvPr id="1952" name="Google Shape;1952;p49"/>
          <p:cNvSpPr txBox="1"/>
          <p:nvPr/>
        </p:nvSpPr>
        <p:spPr>
          <a:xfrm flipH="1">
            <a:off x="4694797" y="1740506"/>
            <a:ext cx="3306105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ruxsatsiz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oldini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uchun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muhrlar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yopiq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korpuslardan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3" name="Google Shape;1953;p49"/>
          <p:cNvSpPr txBox="1"/>
          <p:nvPr/>
        </p:nvSpPr>
        <p:spPr>
          <a:xfrm flipH="1">
            <a:off x="4669382" y="3325343"/>
            <a:ext cx="3320341" cy="1136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jismoniy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aralashuv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buzilish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sodir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bo‘lganda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haqda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ogohlantiruvchi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signal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yuboradigan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sensorlardan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954" name="Google Shape;1954;p49"/>
          <p:cNvGrpSpPr/>
          <p:nvPr/>
        </p:nvGrpSpPr>
        <p:grpSpPr>
          <a:xfrm>
            <a:off x="720000" y="1710742"/>
            <a:ext cx="3618639" cy="1973951"/>
            <a:chOff x="233350" y="949250"/>
            <a:chExt cx="7137300" cy="3802300"/>
          </a:xfrm>
        </p:grpSpPr>
        <p:sp>
          <p:nvSpPr>
            <p:cNvPr id="1955" name="Google Shape;1955;p4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06" name="Google Shape;2006;p49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4719407" y="2358283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7" name="Google Shape;2007;p49"/>
          <p:cNvGrpSpPr/>
          <p:nvPr/>
        </p:nvGrpSpPr>
        <p:grpSpPr>
          <a:xfrm>
            <a:off x="1672050" y="3076057"/>
            <a:ext cx="137160" cy="137160"/>
            <a:chOff x="-413284" y="1196451"/>
            <a:chExt cx="750300" cy="750300"/>
          </a:xfrm>
        </p:grpSpPr>
        <p:sp>
          <p:nvSpPr>
            <p:cNvPr id="2008" name="Google Shape;2008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49"/>
          <p:cNvGrpSpPr/>
          <p:nvPr/>
        </p:nvGrpSpPr>
        <p:grpSpPr>
          <a:xfrm>
            <a:off x="2995935" y="2196313"/>
            <a:ext cx="135598" cy="137160"/>
            <a:chOff x="7030339" y="1393551"/>
            <a:chExt cx="599700" cy="599700"/>
          </a:xfrm>
        </p:grpSpPr>
        <p:sp>
          <p:nvSpPr>
            <p:cNvPr id="2011" name="Google Shape;2011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49"/>
          <p:cNvGrpSpPr/>
          <p:nvPr/>
        </p:nvGrpSpPr>
        <p:grpSpPr>
          <a:xfrm>
            <a:off x="8098757" y="2808837"/>
            <a:ext cx="685800" cy="685800"/>
            <a:chOff x="-413284" y="1196451"/>
            <a:chExt cx="750300" cy="750300"/>
          </a:xfrm>
        </p:grpSpPr>
        <p:sp>
          <p:nvSpPr>
            <p:cNvPr id="2014" name="Google Shape;2014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49"/>
          <p:cNvGrpSpPr/>
          <p:nvPr/>
        </p:nvGrpSpPr>
        <p:grpSpPr>
          <a:xfrm>
            <a:off x="8083902" y="1453362"/>
            <a:ext cx="685800" cy="685800"/>
            <a:chOff x="7030339" y="1393551"/>
            <a:chExt cx="599700" cy="599700"/>
          </a:xfrm>
        </p:grpSpPr>
        <p:sp>
          <p:nvSpPr>
            <p:cNvPr id="2017" name="Google Shape;2017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980;p82">
            <a:extLst>
              <a:ext uri="{FF2B5EF4-FFF2-40B4-BE49-F238E27FC236}">
                <a16:creationId xmlns:a16="http://schemas.microsoft.com/office/drawing/2014/main" id="{6BE3F6A8-B472-4A00-AD94-12840DD38894}"/>
              </a:ext>
            </a:extLst>
          </p:cNvPr>
          <p:cNvGrpSpPr/>
          <p:nvPr/>
        </p:nvGrpSpPr>
        <p:grpSpPr>
          <a:xfrm>
            <a:off x="8239451" y="1579539"/>
            <a:ext cx="382643" cy="439213"/>
            <a:chOff x="5364750" y="3235150"/>
            <a:chExt cx="277275" cy="294950"/>
          </a:xfrm>
          <a:solidFill>
            <a:schemeClr val="accent6"/>
          </a:solidFill>
        </p:grpSpPr>
        <p:sp>
          <p:nvSpPr>
            <p:cNvPr id="74" name="Google Shape;7981;p82">
              <a:extLst>
                <a:ext uri="{FF2B5EF4-FFF2-40B4-BE49-F238E27FC236}">
                  <a16:creationId xmlns:a16="http://schemas.microsoft.com/office/drawing/2014/main" id="{6D441004-C340-4BFD-9CD0-DD0C8BBF6FB2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982;p82">
              <a:extLst>
                <a:ext uri="{FF2B5EF4-FFF2-40B4-BE49-F238E27FC236}">
                  <a16:creationId xmlns:a16="http://schemas.microsoft.com/office/drawing/2014/main" id="{70FF11B3-AAEA-4A15-BD53-F7E26824E813}"/>
                </a:ext>
              </a:extLst>
            </p:cNvPr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983;p82">
              <a:extLst>
                <a:ext uri="{FF2B5EF4-FFF2-40B4-BE49-F238E27FC236}">
                  <a16:creationId xmlns:a16="http://schemas.microsoft.com/office/drawing/2014/main" id="{5E1E22FA-95CE-4FF1-810A-7DE09C7D91BC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984;p82">
              <a:extLst>
                <a:ext uri="{FF2B5EF4-FFF2-40B4-BE49-F238E27FC236}">
                  <a16:creationId xmlns:a16="http://schemas.microsoft.com/office/drawing/2014/main" id="{FBFED524-DEFF-4A5C-9D44-9FC2EA0BA00D}"/>
                </a:ext>
              </a:extLst>
            </p:cNvPr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985;p82">
              <a:extLst>
                <a:ext uri="{FF2B5EF4-FFF2-40B4-BE49-F238E27FC236}">
                  <a16:creationId xmlns:a16="http://schemas.microsoft.com/office/drawing/2014/main" id="{2815EF03-24A6-4C1F-9CA2-C7FCE7C73136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86;p82">
              <a:extLst>
                <a:ext uri="{FF2B5EF4-FFF2-40B4-BE49-F238E27FC236}">
                  <a16:creationId xmlns:a16="http://schemas.microsoft.com/office/drawing/2014/main" id="{066BA43C-C210-4FD1-AF1E-326D081C9F7A}"/>
                </a:ext>
              </a:extLst>
            </p:cNvPr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987;p82">
              <a:extLst>
                <a:ext uri="{FF2B5EF4-FFF2-40B4-BE49-F238E27FC236}">
                  <a16:creationId xmlns:a16="http://schemas.microsoft.com/office/drawing/2014/main" id="{9F73FAAE-CD6E-4F74-B8FA-F966013542D9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988;p82">
              <a:extLst>
                <a:ext uri="{FF2B5EF4-FFF2-40B4-BE49-F238E27FC236}">
                  <a16:creationId xmlns:a16="http://schemas.microsoft.com/office/drawing/2014/main" id="{A8023A9F-99A0-4EBE-BAC6-09F46935E3E0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9728;p86">
            <a:extLst>
              <a:ext uri="{FF2B5EF4-FFF2-40B4-BE49-F238E27FC236}">
                <a16:creationId xmlns:a16="http://schemas.microsoft.com/office/drawing/2014/main" id="{C106FFE3-C80B-4A87-9A8C-A8D02BFB3C63}"/>
              </a:ext>
            </a:extLst>
          </p:cNvPr>
          <p:cNvGrpSpPr/>
          <p:nvPr/>
        </p:nvGrpSpPr>
        <p:grpSpPr>
          <a:xfrm>
            <a:off x="8293692" y="2927076"/>
            <a:ext cx="319874" cy="420199"/>
            <a:chOff x="-4082800" y="3612425"/>
            <a:chExt cx="222150" cy="2918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3" name="Google Shape;9729;p86">
              <a:extLst>
                <a:ext uri="{FF2B5EF4-FFF2-40B4-BE49-F238E27FC236}">
                  <a16:creationId xmlns:a16="http://schemas.microsoft.com/office/drawing/2014/main" id="{959B9ADA-9656-4D3E-908B-5CB348BFF04E}"/>
                </a:ext>
              </a:extLst>
            </p:cNvPr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730;p86">
              <a:extLst>
                <a:ext uri="{FF2B5EF4-FFF2-40B4-BE49-F238E27FC236}">
                  <a16:creationId xmlns:a16="http://schemas.microsoft.com/office/drawing/2014/main" id="{54767C0A-3078-4FF6-9A6C-013383957824}"/>
                </a:ext>
              </a:extLst>
            </p:cNvPr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731;p86">
              <a:extLst>
                <a:ext uri="{FF2B5EF4-FFF2-40B4-BE49-F238E27FC236}">
                  <a16:creationId xmlns:a16="http://schemas.microsoft.com/office/drawing/2014/main" id="{D09A882D-B9F9-40F6-B185-2BDEA0544463}"/>
                </a:ext>
              </a:extLst>
            </p:cNvPr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5507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Kriptografik</a:t>
            </a:r>
            <a:r>
              <a:rPr lang="en-US" sz="3200" dirty="0"/>
              <a:t> </a:t>
            </a:r>
            <a:r>
              <a:rPr lang="en-US" sz="3200" dirty="0" err="1"/>
              <a:t>xavfsizlikni</a:t>
            </a:r>
            <a:r>
              <a:rPr lang="en-US" sz="3200" dirty="0"/>
              <a:t> </a:t>
            </a:r>
            <a:r>
              <a:rPr lang="en-US" sz="3200" dirty="0" err="1"/>
              <a:t>kuchaytirish</a:t>
            </a:r>
            <a:endParaRPr sz="3200" dirty="0"/>
          </a:p>
        </p:txBody>
      </p:sp>
      <p:cxnSp>
        <p:nvCxnSpPr>
          <p:cNvPr id="2386" name="Google Shape;2386;p61"/>
          <p:cNvCxnSpPr>
            <a:cxnSpLocks/>
            <a:stCxn id="1029" idx="0"/>
            <a:endCxn id="2387" idx="2"/>
          </p:cNvCxnSpPr>
          <p:nvPr/>
        </p:nvCxnSpPr>
        <p:spPr>
          <a:xfrm flipV="1">
            <a:off x="3596075" y="1569513"/>
            <a:ext cx="1176762" cy="10022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88" name="Google Shape;2388;p61"/>
          <p:cNvCxnSpPr>
            <a:cxnSpLocks/>
            <a:stCxn id="1029" idx="0"/>
            <a:endCxn id="2389" idx="2"/>
          </p:cNvCxnSpPr>
          <p:nvPr/>
        </p:nvCxnSpPr>
        <p:spPr>
          <a:xfrm>
            <a:off x="3596075" y="2571750"/>
            <a:ext cx="1176763" cy="7503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0" name="Google Shape;2390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1733726"/>
            <a:ext cx="333845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yuklanayotganda</a:t>
            </a:r>
            <a:r>
              <a:rPr lang="en-US" dirty="0"/>
              <a:t>, firmware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yuklashdan</a:t>
            </a:r>
            <a:r>
              <a:rPr lang="en-US" dirty="0"/>
              <a:t> </a:t>
            </a:r>
            <a:r>
              <a:rPr lang="en-US" dirty="0" err="1"/>
              <a:t>oldin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imzosi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apparat </a:t>
            </a:r>
            <a:r>
              <a:rPr lang="en-US" dirty="0" err="1"/>
              <a:t>darajasidagi</a:t>
            </a:r>
            <a:r>
              <a:rPr lang="en-US" dirty="0"/>
              <a:t> </a:t>
            </a:r>
            <a:r>
              <a:rPr lang="en-US" dirty="0" err="1"/>
              <a:t>kalit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tekshiriladi</a:t>
            </a:r>
            <a:endParaRPr dirty="0"/>
          </a:p>
        </p:txBody>
      </p:sp>
      <p:sp>
        <p:nvSpPr>
          <p:cNvPr id="2391" name="Google Shape;2391;p61"/>
          <p:cNvSpPr txBox="1">
            <a:spLocks noGrp="1"/>
          </p:cNvSpPr>
          <p:nvPr>
            <p:ph type="title" idx="4294967295"/>
          </p:nvPr>
        </p:nvSpPr>
        <p:spPr>
          <a:xfrm>
            <a:off x="5085550" y="128315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Secure Boot</a:t>
            </a:r>
            <a:endParaRPr sz="2400" dirty="0"/>
          </a:p>
        </p:txBody>
      </p:sp>
      <p:sp>
        <p:nvSpPr>
          <p:cNvPr id="2392" name="Google Shape;2392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3486326"/>
            <a:ext cx="3626564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/>
              <a:t>Apparat </a:t>
            </a:r>
            <a:r>
              <a:rPr lang="en-US" sz="1200" dirty="0" err="1"/>
              <a:t>darajasidagi</a:t>
            </a:r>
            <a:r>
              <a:rPr lang="en-US" sz="1200" dirty="0"/>
              <a:t> </a:t>
            </a:r>
            <a:r>
              <a:rPr lang="en-US" sz="1200" dirty="0" err="1"/>
              <a:t>shifrlash</a:t>
            </a:r>
            <a:r>
              <a:rPr lang="en-US" sz="1200" dirty="0"/>
              <a:t> </a:t>
            </a:r>
            <a:r>
              <a:rPr lang="en-US" sz="1200" dirty="0" err="1"/>
              <a:t>maxsus</a:t>
            </a:r>
            <a:r>
              <a:rPr lang="en-US" sz="1200" dirty="0"/>
              <a:t> </a:t>
            </a:r>
            <a:r>
              <a:rPr lang="en-US" sz="1200" dirty="0" err="1"/>
              <a:t>qurilma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chip </a:t>
            </a:r>
            <a:r>
              <a:rPr lang="en-US" sz="1200" dirty="0" err="1"/>
              <a:t>yordamida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shifrlashni</a:t>
            </a:r>
            <a:r>
              <a:rPr lang="en-US" sz="1200" dirty="0"/>
              <a:t> </a:t>
            </a:r>
            <a:r>
              <a:rPr lang="en-US" sz="1200" dirty="0" err="1"/>
              <a:t>amalga</a:t>
            </a:r>
            <a:r>
              <a:rPr lang="en-US" sz="1200" dirty="0"/>
              <a:t> </a:t>
            </a:r>
            <a:r>
              <a:rPr lang="en-US" sz="1200" dirty="0" err="1"/>
              <a:t>oshiradi</a:t>
            </a:r>
            <a:r>
              <a:rPr lang="en-US" sz="1200" dirty="0"/>
              <a:t>. Bu </a:t>
            </a:r>
            <a:r>
              <a:rPr lang="en-US" sz="1200" dirty="0" err="1"/>
              <a:t>dasturiy</a:t>
            </a:r>
            <a:r>
              <a:rPr lang="en-US" sz="1200" dirty="0"/>
              <a:t> </a:t>
            </a:r>
            <a:r>
              <a:rPr lang="en-US" sz="1200" dirty="0" err="1"/>
              <a:t>shifrlashga</a:t>
            </a:r>
            <a:r>
              <a:rPr lang="en-US" sz="1200" dirty="0"/>
              <a:t> </a:t>
            </a:r>
            <a:r>
              <a:rPr lang="en-US" sz="1200" dirty="0" err="1"/>
              <a:t>nisbatan</a:t>
            </a:r>
            <a:r>
              <a:rPr lang="en-US" sz="1200" dirty="0"/>
              <a:t> </a:t>
            </a:r>
            <a:r>
              <a:rPr lang="en-US" sz="1200" dirty="0" err="1"/>
              <a:t>tezroq</a:t>
            </a:r>
            <a:r>
              <a:rPr lang="en-US" sz="1200" dirty="0"/>
              <a:t> </a:t>
            </a:r>
            <a:r>
              <a:rPr lang="en-US" sz="1200" dirty="0" err="1"/>
              <a:t>va</a:t>
            </a:r>
            <a:r>
              <a:rPr lang="en-US" sz="1200" dirty="0"/>
              <a:t> </a:t>
            </a:r>
            <a:r>
              <a:rPr lang="en-US" sz="1200" dirty="0" err="1"/>
              <a:t>ishonchliroq</a:t>
            </a:r>
            <a:r>
              <a:rPr lang="en-US" sz="1200" dirty="0"/>
              <a:t>. </a:t>
            </a:r>
            <a:r>
              <a:rPr lang="en-US" sz="1200" dirty="0" err="1"/>
              <a:t>Qurilmadagi</a:t>
            </a:r>
            <a:r>
              <a:rPr lang="en-US" sz="1200" dirty="0"/>
              <a:t> </a:t>
            </a:r>
            <a:r>
              <a:rPr lang="en-US" sz="1200" dirty="0" err="1"/>
              <a:t>barcha</a:t>
            </a:r>
            <a:r>
              <a:rPr lang="en-US" sz="1200" dirty="0"/>
              <a:t> </a:t>
            </a:r>
            <a:r>
              <a:rPr lang="en-US" sz="1200" dirty="0" err="1"/>
              <a:t>ma’lumotlar</a:t>
            </a:r>
            <a:r>
              <a:rPr lang="en-US" sz="1200" dirty="0"/>
              <a:t> </a:t>
            </a:r>
            <a:r>
              <a:rPr lang="en-US" sz="1200" dirty="0" err="1"/>
              <a:t>saqlanishidan</a:t>
            </a:r>
            <a:r>
              <a:rPr lang="en-US" sz="1200" dirty="0"/>
              <a:t> </a:t>
            </a:r>
            <a:r>
              <a:rPr lang="en-US" sz="1200" dirty="0" err="1"/>
              <a:t>oldin</a:t>
            </a:r>
            <a:r>
              <a:rPr lang="en-US" sz="1200" dirty="0"/>
              <a:t> </a:t>
            </a:r>
            <a:r>
              <a:rPr lang="en-US" sz="1200" dirty="0" err="1"/>
              <a:t>avtomatik</a:t>
            </a:r>
            <a:r>
              <a:rPr lang="en-US" sz="1200" dirty="0"/>
              <a:t> </a:t>
            </a:r>
            <a:r>
              <a:rPr lang="en-US" sz="1200" dirty="0" err="1"/>
              <a:t>ravishda</a:t>
            </a:r>
            <a:r>
              <a:rPr lang="en-US" sz="1200" dirty="0"/>
              <a:t> </a:t>
            </a:r>
            <a:r>
              <a:rPr lang="en-US" sz="1200" dirty="0" err="1"/>
              <a:t>shifrlanadi</a:t>
            </a:r>
            <a:r>
              <a:rPr lang="en-US" sz="1200" dirty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/>
          </a:p>
        </p:txBody>
      </p:sp>
      <p:sp>
        <p:nvSpPr>
          <p:cNvPr id="2393" name="Google Shape;2393;p61"/>
          <p:cNvSpPr txBox="1">
            <a:spLocks noGrp="1"/>
          </p:cNvSpPr>
          <p:nvPr>
            <p:ph type="title" idx="4294967295"/>
          </p:nvPr>
        </p:nvSpPr>
        <p:spPr>
          <a:xfrm>
            <a:off x="5085549" y="3035750"/>
            <a:ext cx="381461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Hardware-based Encryption</a:t>
            </a:r>
          </a:p>
        </p:txBody>
      </p:sp>
      <p:grpSp>
        <p:nvGrpSpPr>
          <p:cNvPr id="2403" name="Google Shape;2403;p61"/>
          <p:cNvGrpSpPr/>
          <p:nvPr/>
        </p:nvGrpSpPr>
        <p:grpSpPr>
          <a:xfrm>
            <a:off x="4711250" y="1394988"/>
            <a:ext cx="349050" cy="349025"/>
            <a:chOff x="3137963" y="3893313"/>
            <a:chExt cx="349050" cy="349025"/>
          </a:xfrm>
        </p:grpSpPr>
        <p:grpSp>
          <p:nvGrpSpPr>
            <p:cNvPr id="2404" name="Google Shape;2404;p61"/>
            <p:cNvGrpSpPr/>
            <p:nvPr/>
          </p:nvGrpSpPr>
          <p:grpSpPr>
            <a:xfrm>
              <a:off x="3137963" y="3893313"/>
              <a:ext cx="349050" cy="349025"/>
              <a:chOff x="7887000" y="3784775"/>
              <a:chExt cx="349050" cy="349025"/>
            </a:xfrm>
          </p:grpSpPr>
          <p:sp>
            <p:nvSpPr>
              <p:cNvPr id="2405" name="Google Shape;2405;p61"/>
              <p:cNvSpPr/>
              <p:nvPr/>
            </p:nvSpPr>
            <p:spPr>
              <a:xfrm>
                <a:off x="8001575" y="3877275"/>
                <a:ext cx="11990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7281" extrusionOk="0">
                    <a:moveTo>
                      <a:pt x="3486" y="2514"/>
                    </a:moveTo>
                    <a:lnTo>
                      <a:pt x="4065" y="3092"/>
                    </a:lnTo>
                    <a:lnTo>
                      <a:pt x="2195" y="4961"/>
                    </a:lnTo>
                    <a:lnTo>
                      <a:pt x="870" y="3653"/>
                    </a:lnTo>
                    <a:lnTo>
                      <a:pt x="1444" y="3071"/>
                    </a:lnTo>
                    <a:lnTo>
                      <a:pt x="2191" y="3808"/>
                    </a:lnTo>
                    <a:lnTo>
                      <a:pt x="3486" y="2514"/>
                    </a:lnTo>
                    <a:close/>
                    <a:moveTo>
                      <a:pt x="2398" y="1"/>
                    </a:moveTo>
                    <a:lnTo>
                      <a:pt x="0" y="1257"/>
                    </a:lnTo>
                    <a:lnTo>
                      <a:pt x="0" y="3793"/>
                    </a:lnTo>
                    <a:cubicBezTo>
                      <a:pt x="0" y="5348"/>
                      <a:pt x="958" y="6732"/>
                      <a:pt x="2398" y="7281"/>
                    </a:cubicBezTo>
                    <a:cubicBezTo>
                      <a:pt x="3838" y="6732"/>
                      <a:pt x="4795" y="5348"/>
                      <a:pt x="4795" y="3793"/>
                    </a:cubicBezTo>
                    <a:lnTo>
                      <a:pt x="4795" y="1257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1"/>
              <p:cNvSpPr/>
              <p:nvPr/>
            </p:nvSpPr>
            <p:spPr>
              <a:xfrm>
                <a:off x="7887000" y="3784775"/>
                <a:ext cx="349050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13962" h="13961" extrusionOk="0">
                    <a:moveTo>
                      <a:pt x="6981" y="2776"/>
                    </a:moveTo>
                    <a:lnTo>
                      <a:pt x="10197" y="4463"/>
                    </a:lnTo>
                    <a:lnTo>
                      <a:pt x="10197" y="7493"/>
                    </a:lnTo>
                    <a:cubicBezTo>
                      <a:pt x="10197" y="9446"/>
                      <a:pt x="8957" y="11177"/>
                      <a:pt x="7112" y="11802"/>
                    </a:cubicBezTo>
                    <a:lnTo>
                      <a:pt x="6981" y="11847"/>
                    </a:lnTo>
                    <a:lnTo>
                      <a:pt x="6850" y="11802"/>
                    </a:lnTo>
                    <a:cubicBezTo>
                      <a:pt x="5005" y="11177"/>
                      <a:pt x="3765" y="9446"/>
                      <a:pt x="3765" y="7493"/>
                    </a:cubicBezTo>
                    <a:lnTo>
                      <a:pt x="3765" y="4463"/>
                    </a:lnTo>
                    <a:lnTo>
                      <a:pt x="6981" y="2776"/>
                    </a:lnTo>
                    <a:close/>
                    <a:moveTo>
                      <a:pt x="1282" y="0"/>
                    </a:moveTo>
                    <a:cubicBezTo>
                      <a:pt x="576" y="0"/>
                      <a:pt x="0" y="574"/>
                      <a:pt x="0" y="1282"/>
                    </a:cubicBezTo>
                    <a:cubicBezTo>
                      <a:pt x="0" y="1845"/>
                      <a:pt x="367" y="2325"/>
                      <a:pt x="873" y="2495"/>
                    </a:cubicBezTo>
                    <a:lnTo>
                      <a:pt x="873" y="4177"/>
                    </a:lnTo>
                    <a:lnTo>
                      <a:pt x="2130" y="4177"/>
                    </a:lnTo>
                    <a:lnTo>
                      <a:pt x="2130" y="6571"/>
                    </a:lnTo>
                    <a:lnTo>
                      <a:pt x="410" y="6571"/>
                    </a:lnTo>
                    <a:lnTo>
                      <a:pt x="410" y="7389"/>
                    </a:lnTo>
                    <a:lnTo>
                      <a:pt x="2130" y="7389"/>
                    </a:lnTo>
                    <a:lnTo>
                      <a:pt x="2130" y="7493"/>
                    </a:lnTo>
                    <a:cubicBezTo>
                      <a:pt x="2130" y="8281"/>
                      <a:pt x="2282" y="9059"/>
                      <a:pt x="2571" y="9783"/>
                    </a:cubicBezTo>
                    <a:lnTo>
                      <a:pt x="873" y="9783"/>
                    </a:lnTo>
                    <a:lnTo>
                      <a:pt x="873" y="11465"/>
                    </a:lnTo>
                    <a:cubicBezTo>
                      <a:pt x="367" y="11635"/>
                      <a:pt x="0" y="12115"/>
                      <a:pt x="0" y="12679"/>
                    </a:cubicBezTo>
                    <a:cubicBezTo>
                      <a:pt x="0" y="13386"/>
                      <a:pt x="576" y="13960"/>
                      <a:pt x="1282" y="13960"/>
                    </a:cubicBezTo>
                    <a:cubicBezTo>
                      <a:pt x="1989" y="13960"/>
                      <a:pt x="2565" y="13386"/>
                      <a:pt x="2565" y="12679"/>
                    </a:cubicBezTo>
                    <a:cubicBezTo>
                      <a:pt x="2565" y="12115"/>
                      <a:pt x="2198" y="11635"/>
                      <a:pt x="1692" y="11465"/>
                    </a:cubicBezTo>
                    <a:lnTo>
                      <a:pt x="1692" y="10602"/>
                    </a:lnTo>
                    <a:lnTo>
                      <a:pt x="2968" y="10602"/>
                    </a:lnTo>
                    <a:cubicBezTo>
                      <a:pt x="3115" y="10855"/>
                      <a:pt x="3281" y="11098"/>
                      <a:pt x="3462" y="11329"/>
                    </a:cubicBezTo>
                    <a:cubicBezTo>
                      <a:pt x="4322" y="12417"/>
                      <a:pt x="5537" y="13193"/>
                      <a:pt x="6887" y="13514"/>
                    </a:cubicBezTo>
                    <a:lnTo>
                      <a:pt x="6981" y="13535"/>
                    </a:lnTo>
                    <a:lnTo>
                      <a:pt x="7075" y="13514"/>
                    </a:lnTo>
                    <a:cubicBezTo>
                      <a:pt x="8424" y="13193"/>
                      <a:pt x="9640" y="12417"/>
                      <a:pt x="10499" y="11329"/>
                    </a:cubicBezTo>
                    <a:cubicBezTo>
                      <a:pt x="10681" y="11098"/>
                      <a:pt x="10847" y="10855"/>
                      <a:pt x="10994" y="10602"/>
                    </a:cubicBezTo>
                    <a:lnTo>
                      <a:pt x="12270" y="10602"/>
                    </a:lnTo>
                    <a:lnTo>
                      <a:pt x="12270" y="11465"/>
                    </a:lnTo>
                    <a:cubicBezTo>
                      <a:pt x="11764" y="11635"/>
                      <a:pt x="11399" y="12115"/>
                      <a:pt x="11399" y="12679"/>
                    </a:cubicBezTo>
                    <a:cubicBezTo>
                      <a:pt x="11399" y="13386"/>
                      <a:pt x="11973" y="13960"/>
                      <a:pt x="12680" y="13960"/>
                    </a:cubicBezTo>
                    <a:cubicBezTo>
                      <a:pt x="13386" y="13960"/>
                      <a:pt x="13962" y="13386"/>
                      <a:pt x="13962" y="12679"/>
                    </a:cubicBezTo>
                    <a:cubicBezTo>
                      <a:pt x="13962" y="12115"/>
                      <a:pt x="13596" y="11635"/>
                      <a:pt x="13089" y="11465"/>
                    </a:cubicBezTo>
                    <a:lnTo>
                      <a:pt x="13089" y="9783"/>
                    </a:lnTo>
                    <a:lnTo>
                      <a:pt x="11391" y="9783"/>
                    </a:lnTo>
                    <a:cubicBezTo>
                      <a:pt x="11680" y="9059"/>
                      <a:pt x="11832" y="8281"/>
                      <a:pt x="11832" y="7493"/>
                    </a:cubicBezTo>
                    <a:lnTo>
                      <a:pt x="11832" y="7389"/>
                    </a:lnTo>
                    <a:lnTo>
                      <a:pt x="13552" y="7389"/>
                    </a:lnTo>
                    <a:lnTo>
                      <a:pt x="13552" y="6571"/>
                    </a:lnTo>
                    <a:lnTo>
                      <a:pt x="11832" y="6571"/>
                    </a:lnTo>
                    <a:lnTo>
                      <a:pt x="11832" y="4177"/>
                    </a:lnTo>
                    <a:lnTo>
                      <a:pt x="13089" y="4177"/>
                    </a:lnTo>
                    <a:lnTo>
                      <a:pt x="13089" y="2495"/>
                    </a:lnTo>
                    <a:cubicBezTo>
                      <a:pt x="13595" y="2325"/>
                      <a:pt x="13962" y="1845"/>
                      <a:pt x="13962" y="1282"/>
                    </a:cubicBezTo>
                    <a:cubicBezTo>
                      <a:pt x="13962" y="574"/>
                      <a:pt x="13386" y="0"/>
                      <a:pt x="12680" y="0"/>
                    </a:cubicBezTo>
                    <a:cubicBezTo>
                      <a:pt x="11973" y="0"/>
                      <a:pt x="11399" y="574"/>
                      <a:pt x="11399" y="1282"/>
                    </a:cubicBezTo>
                    <a:cubicBezTo>
                      <a:pt x="11399" y="1845"/>
                      <a:pt x="11764" y="2325"/>
                      <a:pt x="12270" y="2495"/>
                    </a:cubicBezTo>
                    <a:lnTo>
                      <a:pt x="12270" y="3358"/>
                    </a:lnTo>
                    <a:lnTo>
                      <a:pt x="11612" y="3358"/>
                    </a:lnTo>
                    <a:lnTo>
                      <a:pt x="6981" y="928"/>
                    </a:lnTo>
                    <a:lnTo>
                      <a:pt x="2350" y="3358"/>
                    </a:lnTo>
                    <a:lnTo>
                      <a:pt x="1692" y="3358"/>
                    </a:lnTo>
                    <a:lnTo>
                      <a:pt x="1692" y="2495"/>
                    </a:lnTo>
                    <a:cubicBezTo>
                      <a:pt x="2198" y="2325"/>
                      <a:pt x="2563" y="1845"/>
                      <a:pt x="2563" y="1282"/>
                    </a:cubicBezTo>
                    <a:cubicBezTo>
                      <a:pt x="2563" y="574"/>
                      <a:pt x="1989" y="0"/>
                      <a:pt x="1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" name="Google Shape;2387;p61"/>
            <p:cNvSpPr/>
            <p:nvPr/>
          </p:nvSpPr>
          <p:spPr>
            <a:xfrm>
              <a:off x="3199550" y="3954888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61"/>
          <p:cNvGrpSpPr/>
          <p:nvPr/>
        </p:nvGrpSpPr>
        <p:grpSpPr>
          <a:xfrm>
            <a:off x="4711263" y="3147550"/>
            <a:ext cx="349025" cy="349075"/>
            <a:chOff x="4254488" y="4075263"/>
            <a:chExt cx="349025" cy="349075"/>
          </a:xfrm>
        </p:grpSpPr>
        <p:grpSp>
          <p:nvGrpSpPr>
            <p:cNvPr id="2408" name="Google Shape;2408;p61"/>
            <p:cNvGrpSpPr/>
            <p:nvPr/>
          </p:nvGrpSpPr>
          <p:grpSpPr>
            <a:xfrm>
              <a:off x="4254488" y="4075263"/>
              <a:ext cx="349025" cy="349075"/>
              <a:chOff x="4889375" y="2127775"/>
              <a:chExt cx="349025" cy="349075"/>
            </a:xfrm>
          </p:grpSpPr>
          <p:sp>
            <p:nvSpPr>
              <p:cNvPr id="2409" name="Google Shape;2409;p61"/>
              <p:cNvSpPr/>
              <p:nvPr/>
            </p:nvSpPr>
            <p:spPr>
              <a:xfrm>
                <a:off x="5003950" y="2220300"/>
                <a:ext cx="11985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7281" extrusionOk="0">
                    <a:moveTo>
                      <a:pt x="3274" y="2201"/>
                    </a:moveTo>
                    <a:lnTo>
                      <a:pt x="3853" y="2780"/>
                    </a:lnTo>
                    <a:lnTo>
                      <a:pt x="2975" y="3656"/>
                    </a:lnTo>
                    <a:lnTo>
                      <a:pt x="3853" y="4532"/>
                    </a:lnTo>
                    <a:lnTo>
                      <a:pt x="3274" y="5111"/>
                    </a:lnTo>
                    <a:lnTo>
                      <a:pt x="2396" y="4235"/>
                    </a:lnTo>
                    <a:lnTo>
                      <a:pt x="1520" y="5111"/>
                    </a:lnTo>
                    <a:lnTo>
                      <a:pt x="941" y="4532"/>
                    </a:lnTo>
                    <a:lnTo>
                      <a:pt x="1819" y="3656"/>
                    </a:lnTo>
                    <a:lnTo>
                      <a:pt x="941" y="2780"/>
                    </a:lnTo>
                    <a:lnTo>
                      <a:pt x="1520" y="2201"/>
                    </a:lnTo>
                    <a:lnTo>
                      <a:pt x="2396" y="3077"/>
                    </a:lnTo>
                    <a:lnTo>
                      <a:pt x="3274" y="2201"/>
                    </a:lnTo>
                    <a:close/>
                    <a:moveTo>
                      <a:pt x="2396" y="0"/>
                    </a:moveTo>
                    <a:lnTo>
                      <a:pt x="1" y="1259"/>
                    </a:lnTo>
                    <a:lnTo>
                      <a:pt x="1" y="3793"/>
                    </a:lnTo>
                    <a:cubicBezTo>
                      <a:pt x="1" y="5349"/>
                      <a:pt x="958" y="6733"/>
                      <a:pt x="2396" y="7280"/>
                    </a:cubicBezTo>
                    <a:cubicBezTo>
                      <a:pt x="3837" y="6733"/>
                      <a:pt x="4794" y="5349"/>
                      <a:pt x="4794" y="3793"/>
                    </a:cubicBezTo>
                    <a:lnTo>
                      <a:pt x="4794" y="1259"/>
                    </a:lnTo>
                    <a:lnTo>
                      <a:pt x="23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1"/>
              <p:cNvSpPr/>
              <p:nvPr/>
            </p:nvSpPr>
            <p:spPr>
              <a:xfrm>
                <a:off x="4889375" y="2127775"/>
                <a:ext cx="349025" cy="349075"/>
              </a:xfrm>
              <a:custGeom>
                <a:avLst/>
                <a:gdLst/>
                <a:ahLst/>
                <a:cxnLst/>
                <a:rect l="l" t="t" r="r" b="b"/>
                <a:pathLst>
                  <a:path w="13961" h="13963" extrusionOk="0">
                    <a:moveTo>
                      <a:pt x="6979" y="2777"/>
                    </a:moveTo>
                    <a:lnTo>
                      <a:pt x="10195" y="4465"/>
                    </a:lnTo>
                    <a:lnTo>
                      <a:pt x="10195" y="7494"/>
                    </a:lnTo>
                    <a:cubicBezTo>
                      <a:pt x="10195" y="9447"/>
                      <a:pt x="8955" y="11178"/>
                      <a:pt x="7112" y="11803"/>
                    </a:cubicBezTo>
                    <a:lnTo>
                      <a:pt x="6979" y="11848"/>
                    </a:lnTo>
                    <a:lnTo>
                      <a:pt x="6849" y="11803"/>
                    </a:lnTo>
                    <a:cubicBezTo>
                      <a:pt x="5004" y="11178"/>
                      <a:pt x="3765" y="9447"/>
                      <a:pt x="3765" y="7494"/>
                    </a:cubicBezTo>
                    <a:lnTo>
                      <a:pt x="3765" y="4465"/>
                    </a:lnTo>
                    <a:lnTo>
                      <a:pt x="6979" y="2777"/>
                    </a:lnTo>
                    <a:close/>
                    <a:moveTo>
                      <a:pt x="1282" y="1"/>
                    </a:moveTo>
                    <a:cubicBezTo>
                      <a:pt x="574" y="1"/>
                      <a:pt x="0" y="576"/>
                      <a:pt x="0" y="1282"/>
                    </a:cubicBezTo>
                    <a:cubicBezTo>
                      <a:pt x="0" y="1846"/>
                      <a:pt x="366" y="2326"/>
                      <a:pt x="872" y="2498"/>
                    </a:cubicBezTo>
                    <a:lnTo>
                      <a:pt x="872" y="4178"/>
                    </a:lnTo>
                    <a:lnTo>
                      <a:pt x="2128" y="4178"/>
                    </a:lnTo>
                    <a:lnTo>
                      <a:pt x="2128" y="6573"/>
                    </a:lnTo>
                    <a:lnTo>
                      <a:pt x="409" y="6573"/>
                    </a:lnTo>
                    <a:lnTo>
                      <a:pt x="409" y="7390"/>
                    </a:lnTo>
                    <a:lnTo>
                      <a:pt x="2128" y="7390"/>
                    </a:lnTo>
                    <a:lnTo>
                      <a:pt x="2128" y="7494"/>
                    </a:lnTo>
                    <a:cubicBezTo>
                      <a:pt x="2128" y="8281"/>
                      <a:pt x="2282" y="9060"/>
                      <a:pt x="2570" y="9786"/>
                    </a:cubicBezTo>
                    <a:lnTo>
                      <a:pt x="873" y="9786"/>
                    </a:lnTo>
                    <a:lnTo>
                      <a:pt x="873" y="11466"/>
                    </a:lnTo>
                    <a:cubicBezTo>
                      <a:pt x="366" y="11638"/>
                      <a:pt x="0" y="12117"/>
                      <a:pt x="0" y="12681"/>
                    </a:cubicBezTo>
                    <a:cubicBezTo>
                      <a:pt x="0" y="13387"/>
                      <a:pt x="574" y="13962"/>
                      <a:pt x="1282" y="13962"/>
                    </a:cubicBezTo>
                    <a:cubicBezTo>
                      <a:pt x="1988" y="13962"/>
                      <a:pt x="2563" y="13387"/>
                      <a:pt x="2563" y="12681"/>
                    </a:cubicBezTo>
                    <a:cubicBezTo>
                      <a:pt x="2563" y="12117"/>
                      <a:pt x="2198" y="11638"/>
                      <a:pt x="1690" y="11466"/>
                    </a:cubicBezTo>
                    <a:lnTo>
                      <a:pt x="1690" y="10604"/>
                    </a:lnTo>
                    <a:lnTo>
                      <a:pt x="2968" y="10604"/>
                    </a:lnTo>
                    <a:cubicBezTo>
                      <a:pt x="3115" y="10857"/>
                      <a:pt x="3279" y="11100"/>
                      <a:pt x="3463" y="11330"/>
                    </a:cubicBezTo>
                    <a:cubicBezTo>
                      <a:pt x="4321" y="12418"/>
                      <a:pt x="5538" y="13194"/>
                      <a:pt x="6885" y="13514"/>
                    </a:cubicBezTo>
                    <a:lnTo>
                      <a:pt x="6981" y="13538"/>
                    </a:lnTo>
                    <a:lnTo>
                      <a:pt x="7075" y="13514"/>
                    </a:lnTo>
                    <a:cubicBezTo>
                      <a:pt x="8423" y="13194"/>
                      <a:pt x="9640" y="12418"/>
                      <a:pt x="10500" y="11330"/>
                    </a:cubicBezTo>
                    <a:cubicBezTo>
                      <a:pt x="10681" y="11100"/>
                      <a:pt x="10847" y="10857"/>
                      <a:pt x="10992" y="10604"/>
                    </a:cubicBezTo>
                    <a:lnTo>
                      <a:pt x="12270" y="10604"/>
                    </a:lnTo>
                    <a:lnTo>
                      <a:pt x="12270" y="11466"/>
                    </a:lnTo>
                    <a:cubicBezTo>
                      <a:pt x="11763" y="11638"/>
                      <a:pt x="11397" y="12117"/>
                      <a:pt x="11397" y="12681"/>
                    </a:cubicBezTo>
                    <a:cubicBezTo>
                      <a:pt x="11397" y="13387"/>
                      <a:pt x="11973" y="13962"/>
                      <a:pt x="12679" y="13962"/>
                    </a:cubicBezTo>
                    <a:cubicBezTo>
                      <a:pt x="13386" y="13962"/>
                      <a:pt x="13960" y="13387"/>
                      <a:pt x="13960" y="12681"/>
                    </a:cubicBezTo>
                    <a:cubicBezTo>
                      <a:pt x="13960" y="12117"/>
                      <a:pt x="13595" y="11638"/>
                      <a:pt x="13089" y="11466"/>
                    </a:cubicBezTo>
                    <a:lnTo>
                      <a:pt x="13087" y="11466"/>
                    </a:lnTo>
                    <a:lnTo>
                      <a:pt x="13087" y="9786"/>
                    </a:lnTo>
                    <a:lnTo>
                      <a:pt x="11391" y="9786"/>
                    </a:lnTo>
                    <a:cubicBezTo>
                      <a:pt x="11678" y="9060"/>
                      <a:pt x="11832" y="8281"/>
                      <a:pt x="11832" y="7494"/>
                    </a:cubicBezTo>
                    <a:lnTo>
                      <a:pt x="11832" y="7390"/>
                    </a:lnTo>
                    <a:lnTo>
                      <a:pt x="13552" y="7390"/>
                    </a:lnTo>
                    <a:lnTo>
                      <a:pt x="13552" y="6573"/>
                    </a:lnTo>
                    <a:lnTo>
                      <a:pt x="11832" y="6573"/>
                    </a:lnTo>
                    <a:lnTo>
                      <a:pt x="11832" y="4178"/>
                    </a:lnTo>
                    <a:lnTo>
                      <a:pt x="13089" y="4178"/>
                    </a:lnTo>
                    <a:lnTo>
                      <a:pt x="13089" y="2498"/>
                    </a:lnTo>
                    <a:cubicBezTo>
                      <a:pt x="13595" y="2326"/>
                      <a:pt x="13960" y="1846"/>
                      <a:pt x="13960" y="1282"/>
                    </a:cubicBezTo>
                    <a:cubicBezTo>
                      <a:pt x="13960" y="576"/>
                      <a:pt x="13386" y="1"/>
                      <a:pt x="12679" y="1"/>
                    </a:cubicBezTo>
                    <a:cubicBezTo>
                      <a:pt x="11973" y="1"/>
                      <a:pt x="11397" y="576"/>
                      <a:pt x="11397" y="1282"/>
                    </a:cubicBezTo>
                    <a:cubicBezTo>
                      <a:pt x="11397" y="1846"/>
                      <a:pt x="11763" y="2326"/>
                      <a:pt x="12270" y="2498"/>
                    </a:cubicBezTo>
                    <a:lnTo>
                      <a:pt x="12270" y="3359"/>
                    </a:lnTo>
                    <a:lnTo>
                      <a:pt x="11612" y="3359"/>
                    </a:lnTo>
                    <a:lnTo>
                      <a:pt x="6979" y="930"/>
                    </a:lnTo>
                    <a:lnTo>
                      <a:pt x="2348" y="3359"/>
                    </a:lnTo>
                    <a:lnTo>
                      <a:pt x="1690" y="3359"/>
                    </a:lnTo>
                    <a:lnTo>
                      <a:pt x="1690" y="2498"/>
                    </a:lnTo>
                    <a:cubicBezTo>
                      <a:pt x="2198" y="2326"/>
                      <a:pt x="2563" y="1846"/>
                      <a:pt x="2563" y="1282"/>
                    </a:cubicBezTo>
                    <a:cubicBezTo>
                      <a:pt x="2563" y="576"/>
                      <a:pt x="1988" y="1"/>
                      <a:pt x="1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61"/>
            <p:cNvSpPr/>
            <p:nvPr/>
          </p:nvSpPr>
          <p:spPr>
            <a:xfrm>
              <a:off x="4316063" y="4136850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61"/>
          <p:cNvSpPr/>
          <p:nvPr/>
        </p:nvSpPr>
        <p:spPr>
          <a:xfrm rot="1771310">
            <a:off x="7420875" y="1064326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12" name="Google Shape;2412;p61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7834282" y="2708360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A68B5D2-61E5-440D-A222-D2541D00F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86" y="1582941"/>
            <a:ext cx="3164189" cy="19776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6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205;p34">
            <a:extLst>
              <a:ext uri="{FF2B5EF4-FFF2-40B4-BE49-F238E27FC236}">
                <a16:creationId xmlns:a16="http://schemas.microsoft.com/office/drawing/2014/main" id="{EF139FA9-E2DF-4A90-9083-09979B9B00AD}"/>
              </a:ext>
            </a:extLst>
          </p:cNvPr>
          <p:cNvSpPr txBox="1">
            <a:spLocks/>
          </p:cNvSpPr>
          <p:nvPr/>
        </p:nvSpPr>
        <p:spPr>
          <a:xfrm>
            <a:off x="6171600" y="3057950"/>
            <a:ext cx="217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pPr marL="0" indent="0"/>
            <a:r>
              <a:rPr lang="en-US" dirty="0" err="1">
                <a:hlinkClick r:id="rId3" action="ppaction://hlinksldjump"/>
              </a:rPr>
              <a:t>Choralar</a:t>
            </a:r>
            <a:endParaRPr lang="en-US" dirty="0"/>
          </a:p>
        </p:txBody>
      </p:sp>
      <p:grpSp>
        <p:nvGrpSpPr>
          <p:cNvPr id="1131" name="Google Shape;1131;p34"/>
          <p:cNvGrpSpPr/>
          <p:nvPr/>
        </p:nvGrpSpPr>
        <p:grpSpPr>
          <a:xfrm>
            <a:off x="5419492" y="2981900"/>
            <a:ext cx="599700" cy="599700"/>
            <a:chOff x="7030339" y="1393551"/>
            <a:chExt cx="599700" cy="599700"/>
          </a:xfrm>
        </p:grpSpPr>
        <p:sp>
          <p:nvSpPr>
            <p:cNvPr id="1132" name="Google Shape;1132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4"/>
          <p:cNvGrpSpPr/>
          <p:nvPr/>
        </p:nvGrpSpPr>
        <p:grpSpPr>
          <a:xfrm>
            <a:off x="2331465" y="2981900"/>
            <a:ext cx="599700" cy="599700"/>
            <a:chOff x="7030339" y="1393551"/>
            <a:chExt cx="599700" cy="599700"/>
          </a:xfrm>
        </p:grpSpPr>
        <p:sp>
          <p:nvSpPr>
            <p:cNvPr id="1135" name="Google Shape;1135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4"/>
          <p:cNvGrpSpPr/>
          <p:nvPr/>
        </p:nvGrpSpPr>
        <p:grpSpPr>
          <a:xfrm>
            <a:off x="3875478" y="1611356"/>
            <a:ext cx="599700" cy="599700"/>
            <a:chOff x="7030339" y="1393551"/>
            <a:chExt cx="599700" cy="599700"/>
          </a:xfrm>
        </p:grpSpPr>
        <p:sp>
          <p:nvSpPr>
            <p:cNvPr id="1138" name="Google Shape;1138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4"/>
          <p:cNvGrpSpPr/>
          <p:nvPr/>
        </p:nvGrpSpPr>
        <p:grpSpPr>
          <a:xfrm>
            <a:off x="787451" y="1611356"/>
            <a:ext cx="599700" cy="599700"/>
            <a:chOff x="7030339" y="1393551"/>
            <a:chExt cx="599700" cy="599700"/>
          </a:xfrm>
        </p:grpSpPr>
        <p:sp>
          <p:nvSpPr>
            <p:cNvPr id="1141" name="Google Shape;1141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Mavzu bo’yicha bo’limlar</a:t>
            </a:r>
            <a:endParaRPr dirty="0"/>
          </a:p>
        </p:txBody>
      </p:sp>
      <p:sp>
        <p:nvSpPr>
          <p:cNvPr id="1144" name="Google Shape;1144;p3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xavfsizliklarini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</a:t>
            </a:r>
            <a:endParaRPr lang="en-US" sz="1600" dirty="0">
              <a:solidFill>
                <a:srgbClr val="666666"/>
              </a:solidFill>
            </a:endParaRPr>
          </a:p>
        </p:txBody>
      </p:sp>
      <p:sp>
        <p:nvSpPr>
          <p:cNvPr id="1145" name="Google Shape;1145;p3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tushuncha</a:t>
            </a:r>
            <a:endParaRPr lang="en-US" dirty="0"/>
          </a:p>
        </p:txBody>
      </p:sp>
      <p:sp>
        <p:nvSpPr>
          <p:cNvPr id="1146" name="Google Shape;1146;p3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zaifliklarini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147" name="Google Shape;1147;p3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choralarni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chiqish</a:t>
            </a:r>
            <a:endParaRPr dirty="0"/>
          </a:p>
        </p:txBody>
      </p:sp>
      <p:sp>
        <p:nvSpPr>
          <p:cNvPr id="1148" name="Google Shape;1148;p34"/>
          <p:cNvSpPr txBox="1">
            <a:spLocks noGrp="1"/>
          </p:cNvSpPr>
          <p:nvPr>
            <p:ph type="title" idx="5"/>
          </p:nvPr>
        </p:nvSpPr>
        <p:spPr>
          <a:xfrm>
            <a:off x="806189" y="1687406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49" name="Google Shape;1149;p34"/>
          <p:cNvSpPr txBox="1">
            <a:spLocks noGrp="1"/>
          </p:cNvSpPr>
          <p:nvPr>
            <p:ph type="title" idx="6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0" name="Google Shape;1150;p34"/>
          <p:cNvSpPr txBox="1">
            <a:spLocks noGrp="1"/>
          </p:cNvSpPr>
          <p:nvPr>
            <p:ph type="title" idx="8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1" name="Google Shape;1151;p34"/>
          <p:cNvSpPr txBox="1">
            <a:spLocks noGrp="1"/>
          </p:cNvSpPr>
          <p:nvPr>
            <p:ph type="title" idx="7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152" name="Google Shape;1152;p3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001699" y="1985127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3" name="Google Shape;1153;p34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154" name="Google Shape;1154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4"/>
          <p:cNvGrpSpPr/>
          <p:nvPr/>
        </p:nvGrpSpPr>
        <p:grpSpPr>
          <a:xfrm>
            <a:off x="713231" y="4173125"/>
            <a:ext cx="1211612" cy="438051"/>
            <a:chOff x="175552" y="1101686"/>
            <a:chExt cx="520944" cy="188336"/>
          </a:xfrm>
        </p:grpSpPr>
        <p:sp>
          <p:nvSpPr>
            <p:cNvPr id="1179" name="Google Shape;1179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3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5" action="ppaction://hlinksldjump"/>
              </a:rPr>
              <a:t>Kirish</a:t>
            </a:r>
            <a:endParaRPr dirty="0">
              <a:hlinkClick r:id="rId5" action="ppaction://hlinksldjump"/>
            </a:endParaRPr>
          </a:p>
        </p:txBody>
      </p:sp>
      <p:sp>
        <p:nvSpPr>
          <p:cNvPr id="1204" name="Google Shape;1204;p3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hlinkClick r:id="rId6" action="ppaction://hlinksldjump"/>
              </a:rPr>
              <a:t>Tahlil</a:t>
            </a:r>
            <a:endParaRPr dirty="0">
              <a:hlinkClick r:id="rId6" action="ppaction://hlinksldjump"/>
            </a:endParaRPr>
          </a:p>
        </p:txBody>
      </p:sp>
      <p:sp>
        <p:nvSpPr>
          <p:cNvPr id="1205" name="Google Shape;1205;p3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7" action="ppaction://hlinksldjump"/>
              </a:rPr>
              <a:t>Aniqlash</a:t>
            </a:r>
            <a:endParaRPr dirty="0">
              <a:hlinkClick r:id="rId7" action="ppaction://hlinksldjump"/>
            </a:endParaRPr>
          </a:p>
        </p:txBody>
      </p:sp>
      <p:grpSp>
        <p:nvGrpSpPr>
          <p:cNvPr id="1207" name="Google Shape;1207;p34"/>
          <p:cNvGrpSpPr/>
          <p:nvPr/>
        </p:nvGrpSpPr>
        <p:grpSpPr>
          <a:xfrm>
            <a:off x="5853435" y="241902"/>
            <a:ext cx="745978" cy="516368"/>
            <a:chOff x="923424" y="1580182"/>
            <a:chExt cx="1171264" cy="810752"/>
          </a:xfrm>
        </p:grpSpPr>
        <p:sp>
          <p:nvSpPr>
            <p:cNvPr id="1208" name="Google Shape;1208;p34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Tahlil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Diagnostikani</a:t>
            </a:r>
            <a:r>
              <a:rPr lang="en-US" sz="2800" dirty="0"/>
              <a:t> </a:t>
            </a:r>
            <a:r>
              <a:rPr lang="en-US" sz="2800" dirty="0" err="1"/>
              <a:t>qiyinlashtirish</a:t>
            </a:r>
            <a:endParaRPr lang="en-US" sz="2800" dirty="0"/>
          </a:p>
        </p:txBody>
      </p:sp>
      <p:sp>
        <p:nvSpPr>
          <p:cNvPr id="1483" name="Google Shape;1483;p40"/>
          <p:cNvSpPr txBox="1">
            <a:spLocks noGrp="1"/>
          </p:cNvSpPr>
          <p:nvPr>
            <p:ph type="subTitle" idx="1"/>
          </p:nvPr>
        </p:nvSpPr>
        <p:spPr>
          <a:xfrm>
            <a:off x="1503753" y="2015637"/>
            <a:ext cx="6040119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ma’lumotlar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kodni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himoyani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o‘tishni</a:t>
            </a:r>
            <a:r>
              <a:rPr lang="en-US" dirty="0"/>
              <a:t> </a:t>
            </a:r>
            <a:r>
              <a:rPr lang="en-US" dirty="0" err="1"/>
              <a:t>murakkablashtiruvchi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chiplar</a:t>
            </a:r>
            <a:r>
              <a:rPr lang="en-US" dirty="0"/>
              <a:t> </a:t>
            </a:r>
            <a:r>
              <a:rPr lang="en-US" dirty="0" err="1"/>
              <a:t>o’rnatish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Hackerlar</a:t>
            </a:r>
            <a:r>
              <a:rPr lang="en-US" dirty="0"/>
              <a:t> </a:t>
            </a:r>
            <a:r>
              <a:rPr lang="en-US" dirty="0" err="1"/>
              <a:t>apparatni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qilishlarini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5" name="Google Shape;1485;p40"/>
          <p:cNvSpPr txBox="1">
            <a:spLocks noGrp="1"/>
          </p:cNvSpPr>
          <p:nvPr>
            <p:ph type="subTitle" idx="3"/>
          </p:nvPr>
        </p:nvSpPr>
        <p:spPr>
          <a:xfrm>
            <a:off x="1503753" y="3449040"/>
            <a:ext cx="5708627" cy="78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ma’lumotlarining</a:t>
            </a:r>
            <a:r>
              <a:rPr lang="en-US" dirty="0"/>
              <a:t> 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shaklini</a:t>
            </a:r>
            <a:r>
              <a:rPr lang="en-US" dirty="0"/>
              <a:t> </a:t>
            </a:r>
            <a:r>
              <a:rPr lang="en-US" dirty="0" err="1"/>
              <a:t>yashirish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 </a:t>
            </a:r>
            <a:r>
              <a:rPr lang="en-US" dirty="0" err="1"/>
              <a:t>tuzilishini</a:t>
            </a:r>
            <a:r>
              <a:rPr lang="en-US" dirty="0"/>
              <a:t> </a:t>
            </a:r>
            <a:r>
              <a:rPr lang="en-US" dirty="0" err="1"/>
              <a:t>murakkablashtirish</a:t>
            </a:r>
            <a:r>
              <a:rPr lang="en-US" dirty="0"/>
              <a:t> </a:t>
            </a:r>
            <a:r>
              <a:rPr lang="en-US" dirty="0" err="1"/>
              <a:t>usuli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Reverse Engineering </a:t>
            </a:r>
            <a:r>
              <a:rPr lang="en-US" dirty="0" err="1"/>
              <a:t>jarayonini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ubTitle" idx="5"/>
          </p:nvPr>
        </p:nvSpPr>
        <p:spPr>
          <a:xfrm>
            <a:off x="1503700" y="1574250"/>
            <a:ext cx="637166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Anti-Tamper </a:t>
            </a:r>
            <a:r>
              <a:rPr lang="en-US" dirty="0" err="1"/>
              <a:t>mikrochiplar</a:t>
            </a:r>
            <a:endParaRPr lang="en-US" dirty="0">
              <a:hlinkClick r:id="rId3"/>
            </a:endParaRPr>
          </a:p>
        </p:txBody>
      </p:sp>
      <p:sp>
        <p:nvSpPr>
          <p:cNvPr id="1489" name="Google Shape;1489;p40"/>
          <p:cNvSpPr txBox="1">
            <a:spLocks noGrp="1"/>
          </p:cNvSpPr>
          <p:nvPr>
            <p:ph type="subTitle" idx="7"/>
          </p:nvPr>
        </p:nvSpPr>
        <p:spPr>
          <a:xfrm>
            <a:off x="1503753" y="3007652"/>
            <a:ext cx="488349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Obfuscation </a:t>
            </a:r>
            <a:r>
              <a:rPr lang="en-US" dirty="0" err="1"/>
              <a:t>va</a:t>
            </a:r>
            <a:r>
              <a:rPr lang="en-US" dirty="0"/>
              <a:t> Masking</a:t>
            </a:r>
            <a:endParaRPr dirty="0"/>
          </a:p>
        </p:txBody>
      </p:sp>
      <p:grpSp>
        <p:nvGrpSpPr>
          <p:cNvPr id="1491" name="Google Shape;1491;p40"/>
          <p:cNvGrpSpPr/>
          <p:nvPr/>
        </p:nvGrpSpPr>
        <p:grpSpPr>
          <a:xfrm>
            <a:off x="1050700" y="3119477"/>
            <a:ext cx="226350" cy="349050"/>
            <a:chOff x="1155600" y="1566875"/>
            <a:chExt cx="226350" cy="349050"/>
          </a:xfrm>
        </p:grpSpPr>
        <p:sp>
          <p:nvSpPr>
            <p:cNvPr id="1492" name="Google Shape;1492;p40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40"/>
          <p:cNvGrpSpPr/>
          <p:nvPr/>
        </p:nvGrpSpPr>
        <p:grpSpPr>
          <a:xfrm>
            <a:off x="989338" y="1686088"/>
            <a:ext cx="349075" cy="349025"/>
            <a:chOff x="1868675" y="3784775"/>
            <a:chExt cx="349075" cy="349025"/>
          </a:xfrm>
        </p:grpSpPr>
        <p:sp>
          <p:nvSpPr>
            <p:cNvPr id="1501" name="Google Shape;1501;p40"/>
            <p:cNvSpPr/>
            <p:nvPr/>
          </p:nvSpPr>
          <p:spPr>
            <a:xfrm>
              <a:off x="1952425" y="3784775"/>
              <a:ext cx="181575" cy="99925"/>
            </a:xfrm>
            <a:custGeom>
              <a:avLst/>
              <a:gdLst/>
              <a:ahLst/>
              <a:cxnLst/>
              <a:rect l="l" t="t" r="r" b="b"/>
              <a:pathLst>
                <a:path w="7263" h="3997" extrusionOk="0">
                  <a:moveTo>
                    <a:pt x="3632" y="0"/>
                  </a:moveTo>
                  <a:cubicBezTo>
                    <a:pt x="1991" y="0"/>
                    <a:pt x="566" y="1167"/>
                    <a:pt x="245" y="2776"/>
                  </a:cubicBezTo>
                  <a:lnTo>
                    <a:pt x="1" y="3996"/>
                  </a:lnTo>
                  <a:cubicBezTo>
                    <a:pt x="1107" y="3376"/>
                    <a:pt x="2344" y="3052"/>
                    <a:pt x="3632" y="3052"/>
                  </a:cubicBezTo>
                  <a:cubicBezTo>
                    <a:pt x="4920" y="3052"/>
                    <a:pt x="6158" y="3376"/>
                    <a:pt x="7263" y="3996"/>
                  </a:cubicBezTo>
                  <a:lnTo>
                    <a:pt x="7018" y="2776"/>
                  </a:lnTo>
                  <a:cubicBezTo>
                    <a:pt x="6697" y="1167"/>
                    <a:pt x="5272" y="0"/>
                    <a:pt x="3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2089625" y="3894050"/>
              <a:ext cx="47075" cy="81425"/>
            </a:xfrm>
            <a:custGeom>
              <a:avLst/>
              <a:gdLst/>
              <a:ahLst/>
              <a:cxnLst/>
              <a:rect l="l" t="t" r="r" b="b"/>
              <a:pathLst>
                <a:path w="1883" h="3257" extrusionOk="0">
                  <a:moveTo>
                    <a:pt x="664" y="1"/>
                  </a:moveTo>
                  <a:lnTo>
                    <a:pt x="664" y="1553"/>
                  </a:lnTo>
                  <a:cubicBezTo>
                    <a:pt x="664" y="2210"/>
                    <a:pt x="412" y="2807"/>
                    <a:pt x="0" y="3256"/>
                  </a:cubicBezTo>
                  <a:lnTo>
                    <a:pt x="1016" y="3256"/>
                  </a:lnTo>
                  <a:lnTo>
                    <a:pt x="1882" y="656"/>
                  </a:lnTo>
                  <a:cubicBezTo>
                    <a:pt x="1497" y="391"/>
                    <a:pt x="1087" y="173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2000625" y="3881750"/>
              <a:ext cx="85175" cy="93725"/>
            </a:xfrm>
            <a:custGeom>
              <a:avLst/>
              <a:gdLst/>
              <a:ahLst/>
              <a:cxnLst/>
              <a:rect l="l" t="t" r="r" b="b"/>
              <a:pathLst>
                <a:path w="3407" h="3749" extrusionOk="0">
                  <a:moveTo>
                    <a:pt x="1704" y="1"/>
                  </a:moveTo>
                  <a:cubicBezTo>
                    <a:pt x="1131" y="1"/>
                    <a:pt x="558" y="74"/>
                    <a:pt x="1" y="220"/>
                  </a:cubicBezTo>
                  <a:lnTo>
                    <a:pt x="1" y="2045"/>
                  </a:lnTo>
                  <a:cubicBezTo>
                    <a:pt x="1" y="2985"/>
                    <a:pt x="765" y="3748"/>
                    <a:pt x="1704" y="3748"/>
                  </a:cubicBezTo>
                  <a:cubicBezTo>
                    <a:pt x="2643" y="3748"/>
                    <a:pt x="3407" y="2985"/>
                    <a:pt x="3407" y="2045"/>
                  </a:cubicBezTo>
                  <a:lnTo>
                    <a:pt x="3407" y="220"/>
                  </a:lnTo>
                  <a:cubicBezTo>
                    <a:pt x="2850" y="74"/>
                    <a:pt x="2277" y="1"/>
                    <a:pt x="1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1949750" y="3894050"/>
              <a:ext cx="47050" cy="81425"/>
            </a:xfrm>
            <a:custGeom>
              <a:avLst/>
              <a:gdLst/>
              <a:ahLst/>
              <a:cxnLst/>
              <a:rect l="l" t="t" r="r" b="b"/>
              <a:pathLst>
                <a:path w="1882" h="3257" extrusionOk="0">
                  <a:moveTo>
                    <a:pt x="1219" y="1"/>
                  </a:moveTo>
                  <a:cubicBezTo>
                    <a:pt x="796" y="173"/>
                    <a:pt x="386" y="391"/>
                    <a:pt x="0" y="656"/>
                  </a:cubicBezTo>
                  <a:lnTo>
                    <a:pt x="867" y="3256"/>
                  </a:lnTo>
                  <a:lnTo>
                    <a:pt x="1882" y="3256"/>
                  </a:lnTo>
                  <a:cubicBezTo>
                    <a:pt x="1470" y="2808"/>
                    <a:pt x="1219" y="2210"/>
                    <a:pt x="1219" y="1553"/>
                  </a:cubicBezTo>
                  <a:lnTo>
                    <a:pt x="12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1868675" y="4030725"/>
              <a:ext cx="57150" cy="103075"/>
            </a:xfrm>
            <a:custGeom>
              <a:avLst/>
              <a:gdLst/>
              <a:ahLst/>
              <a:cxnLst/>
              <a:rect l="l" t="t" r="r" b="b"/>
              <a:pathLst>
                <a:path w="2286" h="4123" extrusionOk="0">
                  <a:moveTo>
                    <a:pt x="1687" y="0"/>
                  </a:moveTo>
                  <a:cubicBezTo>
                    <a:pt x="877" y="790"/>
                    <a:pt x="1" y="2050"/>
                    <a:pt x="1" y="3295"/>
                  </a:cubicBezTo>
                  <a:lnTo>
                    <a:pt x="1" y="4122"/>
                  </a:lnTo>
                  <a:lnTo>
                    <a:pt x="2286" y="412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027050" y="4048650"/>
              <a:ext cx="32350" cy="32400"/>
            </a:xfrm>
            <a:custGeom>
              <a:avLst/>
              <a:gdLst/>
              <a:ahLst/>
              <a:cxnLst/>
              <a:rect l="l" t="t" r="r" b="b"/>
              <a:pathLst>
                <a:path w="1294" h="1296" extrusionOk="0">
                  <a:moveTo>
                    <a:pt x="647" y="1"/>
                  </a:moveTo>
                  <a:cubicBezTo>
                    <a:pt x="290" y="1"/>
                    <a:pt x="0" y="292"/>
                    <a:pt x="0" y="647"/>
                  </a:cubicBezTo>
                  <a:cubicBezTo>
                    <a:pt x="0" y="1004"/>
                    <a:pt x="290" y="1295"/>
                    <a:pt x="647" y="1295"/>
                  </a:cubicBezTo>
                  <a:cubicBezTo>
                    <a:pt x="1004" y="1295"/>
                    <a:pt x="1293" y="1004"/>
                    <a:pt x="1293" y="647"/>
                  </a:cubicBezTo>
                  <a:cubicBezTo>
                    <a:pt x="1293" y="292"/>
                    <a:pt x="1004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1926475" y="3995875"/>
              <a:ext cx="233525" cy="137925"/>
            </a:xfrm>
            <a:custGeom>
              <a:avLst/>
              <a:gdLst/>
              <a:ahLst/>
              <a:cxnLst/>
              <a:rect l="l" t="t" r="r" b="b"/>
              <a:pathLst>
                <a:path w="9341" h="5517" extrusionOk="0">
                  <a:moveTo>
                    <a:pt x="4670" y="1295"/>
                  </a:moveTo>
                  <a:cubicBezTo>
                    <a:pt x="5477" y="1295"/>
                    <a:pt x="6135" y="1951"/>
                    <a:pt x="6135" y="2758"/>
                  </a:cubicBezTo>
                  <a:cubicBezTo>
                    <a:pt x="6135" y="3567"/>
                    <a:pt x="5477" y="4223"/>
                    <a:pt x="4670" y="4223"/>
                  </a:cubicBezTo>
                  <a:cubicBezTo>
                    <a:pt x="3863" y="4223"/>
                    <a:pt x="3205" y="3567"/>
                    <a:pt x="3205" y="2758"/>
                  </a:cubicBezTo>
                  <a:cubicBezTo>
                    <a:pt x="3205" y="1951"/>
                    <a:pt x="3863" y="1295"/>
                    <a:pt x="4670" y="1295"/>
                  </a:cubicBezTo>
                  <a:close/>
                  <a:moveTo>
                    <a:pt x="0" y="0"/>
                  </a:moveTo>
                  <a:lnTo>
                    <a:pt x="801" y="5516"/>
                  </a:lnTo>
                  <a:lnTo>
                    <a:pt x="8539" y="5516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2160550" y="4030725"/>
              <a:ext cx="57200" cy="103075"/>
            </a:xfrm>
            <a:custGeom>
              <a:avLst/>
              <a:gdLst/>
              <a:ahLst/>
              <a:cxnLst/>
              <a:rect l="l" t="t" r="r" b="b"/>
              <a:pathLst>
                <a:path w="2288" h="4123" extrusionOk="0">
                  <a:moveTo>
                    <a:pt x="601" y="0"/>
                  </a:moveTo>
                  <a:lnTo>
                    <a:pt x="1" y="4122"/>
                  </a:lnTo>
                  <a:lnTo>
                    <a:pt x="2287" y="4122"/>
                  </a:lnTo>
                  <a:lnTo>
                    <a:pt x="2287" y="3295"/>
                  </a:lnTo>
                  <a:cubicBezTo>
                    <a:pt x="2287" y="2050"/>
                    <a:pt x="1409" y="79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40"/>
          <p:cNvGrpSpPr/>
          <p:nvPr/>
        </p:nvGrpSpPr>
        <p:grpSpPr>
          <a:xfrm>
            <a:off x="7212381" y="4165958"/>
            <a:ext cx="1211612" cy="438051"/>
            <a:chOff x="175552" y="1101686"/>
            <a:chExt cx="520944" cy="188336"/>
          </a:xfrm>
        </p:grpSpPr>
        <p:sp>
          <p:nvSpPr>
            <p:cNvPr id="1516" name="Google Shape;1516;p40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40"/>
          <p:cNvSpPr/>
          <p:nvPr/>
        </p:nvSpPr>
        <p:spPr>
          <a:xfrm rot="1771310">
            <a:off x="7690650" y="4285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1" name="Google Shape;1541;p40"/>
          <p:cNvPicPr preferRelativeResize="0"/>
          <p:nvPr/>
        </p:nvPicPr>
        <p:blipFill rotWithShape="1">
          <a:blip r:embed="rId4">
            <a:alphaModFix/>
          </a:blip>
          <a:srcRect l="14610" r="14603"/>
          <a:stretch/>
        </p:blipFill>
        <p:spPr>
          <a:xfrm rot="-758570">
            <a:off x="7643301" y="2341446"/>
            <a:ext cx="615599" cy="7193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2" name="Google Shape;1542;p40"/>
          <p:cNvSpPr/>
          <p:nvPr/>
        </p:nvSpPr>
        <p:spPr>
          <a:xfrm>
            <a:off x="833295" y="1574250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0"/>
          <p:cNvSpPr/>
          <p:nvPr/>
        </p:nvSpPr>
        <p:spPr>
          <a:xfrm>
            <a:off x="833270" y="3007652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6097174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5948196" y="3385125"/>
            <a:ext cx="256789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Azimjonov</a:t>
            </a:r>
            <a:r>
              <a:rPr lang="en-US" sz="2000" dirty="0"/>
              <a:t> </a:t>
            </a:r>
            <a:r>
              <a:rPr lang="en-US" sz="2000" dirty="0" err="1"/>
              <a:t>Azizbek</a:t>
            </a:r>
            <a:endParaRPr sz="20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294929" y="3385125"/>
            <a:ext cx="279387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Azimova</a:t>
            </a:r>
            <a:r>
              <a:rPr lang="en-US" sz="2000" dirty="0"/>
              <a:t> </a:t>
            </a:r>
            <a:r>
              <a:rPr lang="en-US" sz="2000" dirty="0" err="1"/>
              <a:t>Zamiraxon</a:t>
            </a:r>
            <a:endParaRPr sz="2000" dirty="0"/>
          </a:p>
        </p:txBody>
      </p:sp>
      <p:pic>
        <p:nvPicPr>
          <p:cNvPr id="2026" name="Google Shape;2026;p5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484652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4040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Bizning</a:t>
            </a:r>
            <a:r>
              <a:rPr lang="en-US" dirty="0"/>
              <a:t> </a:t>
            </a:r>
            <a:r>
              <a:rPr lang="en-US" dirty="0" err="1"/>
              <a:t>jamoa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tanishing</a:t>
            </a:r>
            <a:endParaRPr dirty="0"/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6137844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taminot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ishlarni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endParaRPr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580499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Dastur </a:t>
            </a:r>
            <a:r>
              <a:rPr lang="en-US" dirty="0" err="1"/>
              <a:t>dizayni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ishlash</a:t>
            </a:r>
            <a:endParaRPr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62112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1" name="Google Shape;2031;p50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100859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2" name="Google Shape;2032;p50"/>
          <p:cNvSpPr/>
          <p:nvPr/>
        </p:nvSpPr>
        <p:spPr>
          <a:xfrm rot="1771310">
            <a:off x="4388370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645273" y="389019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8060674" y="4082886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6">
            <a:alphaModFix/>
          </a:blip>
          <a:srcRect l="14610" r="14603" b="7501"/>
          <a:stretch/>
        </p:blipFill>
        <p:spPr>
          <a:xfrm rot="-758557">
            <a:off x="8229227" y="2535333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7">
            <a:alphaModFix/>
          </a:blip>
          <a:srcRect b="5383"/>
          <a:stretch/>
        </p:blipFill>
        <p:spPr>
          <a:xfrm rot="235592" flipH="1">
            <a:off x="186667" y="745969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5364664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025;p50">
            <a:extLst>
              <a:ext uri="{FF2B5EF4-FFF2-40B4-BE49-F238E27FC236}">
                <a16:creationId xmlns:a16="http://schemas.microsoft.com/office/drawing/2014/main" id="{46D05C7D-0F62-4BDD-AA94-1857BAB7E27A}"/>
              </a:ext>
            </a:extLst>
          </p:cNvPr>
          <p:cNvSpPr txBox="1">
            <a:spLocks/>
          </p:cNvSpPr>
          <p:nvPr/>
        </p:nvSpPr>
        <p:spPr>
          <a:xfrm>
            <a:off x="3040536" y="3388048"/>
            <a:ext cx="2917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 err="1"/>
              <a:t>Mo’ydinov</a:t>
            </a:r>
            <a:r>
              <a:rPr lang="en-US" sz="2000" dirty="0"/>
              <a:t> </a:t>
            </a:r>
            <a:r>
              <a:rPr lang="en-US" sz="2000" dirty="0" err="1"/>
              <a:t>No’monjon</a:t>
            </a:r>
            <a:endParaRPr lang="en-US" sz="2000" dirty="0"/>
          </a:p>
        </p:txBody>
      </p:sp>
      <p:sp>
        <p:nvSpPr>
          <p:cNvPr id="22" name="Google Shape;2029;p50">
            <a:extLst>
              <a:ext uri="{FF2B5EF4-FFF2-40B4-BE49-F238E27FC236}">
                <a16:creationId xmlns:a16="http://schemas.microsoft.com/office/drawing/2014/main" id="{AC23DF9E-26F0-42DF-80FD-3AAC252224D3}"/>
              </a:ext>
            </a:extLst>
          </p:cNvPr>
          <p:cNvSpPr txBox="1">
            <a:spLocks/>
          </p:cNvSpPr>
          <p:nvPr/>
        </p:nvSpPr>
        <p:spPr>
          <a:xfrm>
            <a:off x="3381510" y="3843786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Ma’lumotlarni</a:t>
            </a:r>
            <a:r>
              <a:rPr lang="en-US" dirty="0"/>
              <a:t> </a:t>
            </a:r>
            <a:r>
              <a:rPr lang="en-US" dirty="0" err="1"/>
              <a:t>topish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lang="en-US" dirty="0"/>
          </a:p>
        </p:txBody>
      </p:sp>
      <p:sp>
        <p:nvSpPr>
          <p:cNvPr id="23" name="Google Shape;2030;p50">
            <a:extLst>
              <a:ext uri="{FF2B5EF4-FFF2-40B4-BE49-F238E27FC236}">
                <a16:creationId xmlns:a16="http://schemas.microsoft.com/office/drawing/2014/main" id="{929BD375-7EC6-421D-8457-42263702AEB8}"/>
              </a:ext>
            </a:extLst>
          </p:cNvPr>
          <p:cNvSpPr/>
          <p:nvPr/>
        </p:nvSpPr>
        <p:spPr>
          <a:xfrm rot="142">
            <a:off x="3362098" y="116911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031;p50">
            <a:extLst>
              <a:ext uri="{FF2B5EF4-FFF2-40B4-BE49-F238E27FC236}">
                <a16:creationId xmlns:a16="http://schemas.microsoft.com/office/drawing/2014/main" id="{4B006CD6-8D27-463E-B209-EB1B2D2C78FA}"/>
              </a:ext>
            </a:extLst>
          </p:cNvPr>
          <p:cNvPicPr preferRelativeResize="0"/>
          <p:nvPr/>
        </p:nvPicPr>
        <p:blipFill rotWithShape="1">
          <a:blip r:embed="rId8"/>
          <a:srcRect/>
          <a:stretch/>
        </p:blipFill>
        <p:spPr>
          <a:xfrm>
            <a:off x="3749576" y="1556313"/>
            <a:ext cx="1434000" cy="1434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p66"/>
          <p:cNvSpPr txBox="1">
            <a:spLocks noGrp="1"/>
          </p:cNvSpPr>
          <p:nvPr>
            <p:ph type="title"/>
          </p:nvPr>
        </p:nvSpPr>
        <p:spPr>
          <a:xfrm>
            <a:off x="652255" y="1567115"/>
            <a:ext cx="7376641" cy="22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Etiboringiz uchun rahmat</a:t>
            </a:r>
            <a:r>
              <a:rPr lang="en" sz="9600" dirty="0"/>
              <a:t>!</a:t>
            </a:r>
            <a:endParaRPr sz="9600" dirty="0"/>
          </a:p>
        </p:txBody>
      </p:sp>
      <p:grpSp>
        <p:nvGrpSpPr>
          <p:cNvPr id="2499" name="Google Shape;2499;p66"/>
          <p:cNvGrpSpPr/>
          <p:nvPr/>
        </p:nvGrpSpPr>
        <p:grpSpPr>
          <a:xfrm>
            <a:off x="652255" y="692704"/>
            <a:ext cx="746095" cy="516368"/>
            <a:chOff x="923424" y="1580182"/>
            <a:chExt cx="1171264" cy="810752"/>
          </a:xfrm>
        </p:grpSpPr>
        <p:sp>
          <p:nvSpPr>
            <p:cNvPr id="2500" name="Google Shape;2500;p6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524" name="Google Shape;2524;p66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923027" y="3725523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525" name="Google Shape;2525;p66"/>
          <p:cNvSpPr/>
          <p:nvPr/>
        </p:nvSpPr>
        <p:spPr>
          <a:xfrm rot="1771310">
            <a:off x="7769375" y="7562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26" name="Google Shape;25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066" y="1544406"/>
            <a:ext cx="1057848" cy="96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515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>
            <a:hlinkClick r:id="" action="ppaction://hlinkshowjump?jump=nextslide"/>
          </p:cNvPr>
          <p:cNvSpPr/>
          <p:nvPr/>
        </p:nvSpPr>
        <p:spPr>
          <a:xfrm>
            <a:off x="713225" y="2922274"/>
            <a:ext cx="4680900" cy="681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5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Kirish!</a:t>
            </a:r>
            <a:endParaRPr dirty="0"/>
          </a:p>
        </p:txBody>
      </p:sp>
      <p:sp>
        <p:nvSpPr>
          <p:cNvPr id="1218" name="Google Shape;1218;p35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ahamiyati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tushuncha</a:t>
            </a:r>
            <a:r>
              <a:rPr lang="en-US" dirty="0"/>
              <a:t> </a:t>
            </a:r>
            <a:r>
              <a:rPr lang="en-US" dirty="0" err="1"/>
              <a:t>olishingiz</a:t>
            </a:r>
            <a:r>
              <a:rPr lang="en-US" dirty="0"/>
              <a:t> </a:t>
            </a:r>
            <a:r>
              <a:rPr lang="en-US" dirty="0" err="1"/>
              <a:t>mumkin</a:t>
            </a:r>
            <a:endParaRPr dirty="0"/>
          </a:p>
        </p:txBody>
      </p:sp>
      <p:grpSp>
        <p:nvGrpSpPr>
          <p:cNvPr id="1219" name="Google Shape;1219;p35"/>
          <p:cNvGrpSpPr/>
          <p:nvPr/>
        </p:nvGrpSpPr>
        <p:grpSpPr>
          <a:xfrm>
            <a:off x="713231" y="539508"/>
            <a:ext cx="1211612" cy="438051"/>
            <a:chOff x="175552" y="1101686"/>
            <a:chExt cx="520944" cy="188336"/>
          </a:xfrm>
        </p:grpSpPr>
        <p:sp>
          <p:nvSpPr>
            <p:cNvPr id="1220" name="Google Shape;1220;p3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5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-1434151">
            <a:off x="4935049" y="3324801"/>
            <a:ext cx="726651" cy="59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35"/>
          <p:cNvPicPr preferRelativeResize="0"/>
          <p:nvPr/>
        </p:nvPicPr>
        <p:blipFill rotWithShape="1">
          <a:blip r:embed="rId4">
            <a:alphaModFix/>
          </a:blip>
          <a:srcRect l="7501" t="14406" r="9607" b="8266"/>
          <a:stretch/>
        </p:blipFill>
        <p:spPr>
          <a:xfrm rot="1278179">
            <a:off x="6314387" y="1379025"/>
            <a:ext cx="633202" cy="78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5"/>
          <p:cNvPicPr preferRelativeResize="0"/>
          <p:nvPr/>
        </p:nvPicPr>
        <p:blipFill rotWithShape="1">
          <a:blip r:embed="rId5">
            <a:alphaModFix/>
          </a:blip>
          <a:srcRect l="14610" r="14603"/>
          <a:stretch/>
        </p:blipFill>
        <p:spPr>
          <a:xfrm>
            <a:off x="7159575" y="2565325"/>
            <a:ext cx="834949" cy="97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5"/>
          <p:cNvGrpSpPr/>
          <p:nvPr/>
        </p:nvGrpSpPr>
        <p:grpSpPr>
          <a:xfrm>
            <a:off x="3832760" y="731089"/>
            <a:ext cx="745978" cy="516368"/>
            <a:chOff x="923424" y="1580182"/>
            <a:chExt cx="1171264" cy="810752"/>
          </a:xfrm>
        </p:grpSpPr>
        <p:sp>
          <p:nvSpPr>
            <p:cNvPr id="1248" name="Google Shape;1248;p3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2941;p74">
            <a:extLst>
              <a:ext uri="{FF2B5EF4-FFF2-40B4-BE49-F238E27FC236}">
                <a16:creationId xmlns:a16="http://schemas.microsoft.com/office/drawing/2014/main" id="{8597A36C-3AEF-46F2-92E1-AEDC7E4D3A77}"/>
              </a:ext>
            </a:extLst>
          </p:cNvPr>
          <p:cNvGrpSpPr/>
          <p:nvPr/>
        </p:nvGrpSpPr>
        <p:grpSpPr>
          <a:xfrm rot="5400000">
            <a:off x="5704936" y="3257462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39" name="Google Shape;2942;p74">
              <a:extLst>
                <a:ext uri="{FF2B5EF4-FFF2-40B4-BE49-F238E27FC236}">
                  <a16:creationId xmlns:a16="http://schemas.microsoft.com/office/drawing/2014/main" id="{017934A3-4BF5-4038-8C6B-4321E02CEF1B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3;p74">
              <a:extLst>
                <a:ext uri="{FF2B5EF4-FFF2-40B4-BE49-F238E27FC236}">
                  <a16:creationId xmlns:a16="http://schemas.microsoft.com/office/drawing/2014/main" id="{2E1D47F7-62EC-4854-B3EF-423E1FE9A295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2941;p74">
            <a:extLst>
              <a:ext uri="{FF2B5EF4-FFF2-40B4-BE49-F238E27FC236}">
                <a16:creationId xmlns:a16="http://schemas.microsoft.com/office/drawing/2014/main" id="{88224236-6647-4746-BBCA-9012DB4E3BF8}"/>
              </a:ext>
            </a:extLst>
          </p:cNvPr>
          <p:cNvGrpSpPr/>
          <p:nvPr/>
        </p:nvGrpSpPr>
        <p:grpSpPr>
          <a:xfrm rot="5400000">
            <a:off x="5709311" y="2901729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42" name="Google Shape;2942;p74">
              <a:extLst>
                <a:ext uri="{FF2B5EF4-FFF2-40B4-BE49-F238E27FC236}">
                  <a16:creationId xmlns:a16="http://schemas.microsoft.com/office/drawing/2014/main" id="{B4D589DA-C295-43F6-89E8-0C66E8670847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3;p74">
              <a:extLst>
                <a:ext uri="{FF2B5EF4-FFF2-40B4-BE49-F238E27FC236}">
                  <a16:creationId xmlns:a16="http://schemas.microsoft.com/office/drawing/2014/main" id="{FBA0044D-520B-4479-806C-18AD752A9513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9" name="Google Shape;1319;p37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sp>
        <p:nvSpPr>
          <p:cNvPr id="1320" name="Google Shape;1320;p3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(hardware security)</a:t>
            </a:r>
            <a:endParaRPr dirty="0"/>
          </a:p>
        </p:txBody>
      </p:sp>
      <p:sp>
        <p:nvSpPr>
          <p:cNvPr id="1321" name="Google Shape;1321;p3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Bu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qurilmalarining</a:t>
            </a:r>
            <a:r>
              <a:rPr lang="en-US" dirty="0"/>
              <a:t> </a:t>
            </a:r>
            <a:r>
              <a:rPr lang="en-US" dirty="0" err="1"/>
              <a:t>fizik</a:t>
            </a:r>
            <a:r>
              <a:rPr lang="en-US" dirty="0"/>
              <a:t> </a:t>
            </a:r>
            <a:r>
              <a:rPr lang="en-US" dirty="0" err="1"/>
              <a:t>darajadagi</a:t>
            </a:r>
            <a:r>
              <a:rPr lang="en-US" dirty="0"/>
              <a:t> </a:t>
            </a:r>
            <a:r>
              <a:rPr lang="en-US" dirty="0" err="1"/>
              <a:t>himoyasi</a:t>
            </a:r>
            <a:r>
              <a:rPr lang="en-US" dirty="0"/>
              <a:t>, </a:t>
            </a:r>
            <a:r>
              <a:rPr lang="en-US" dirty="0" err="1"/>
              <a:t>ya'ni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chiqariladi</a:t>
            </a:r>
            <a:r>
              <a:rPr lang="en-US" dirty="0"/>
              <a:t>, </a:t>
            </a:r>
            <a:r>
              <a:rPr lang="en-US" dirty="0" err="1"/>
              <a:t>saqlanadi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, </a:t>
            </a:r>
            <a:r>
              <a:rPr lang="en-US" dirty="0" err="1"/>
              <a:t>shularning</a:t>
            </a:r>
            <a:r>
              <a:rPr lang="en-US" dirty="0"/>
              <a:t> </a:t>
            </a:r>
            <a:r>
              <a:rPr lang="en-US" dirty="0" err="1"/>
              <a:t>barchasida</a:t>
            </a:r>
            <a:r>
              <a:rPr lang="en-US" dirty="0"/>
              <a:t> </a:t>
            </a:r>
            <a:r>
              <a:rPr lang="en-US" dirty="0" err="1"/>
              <a:t>xavfsizlikni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qaratilgan</a:t>
            </a:r>
            <a:r>
              <a:rPr lang="en-US" dirty="0"/>
              <a:t> </a:t>
            </a:r>
            <a:r>
              <a:rPr lang="en-US" dirty="0" err="1"/>
              <a:t>chora-tadbirlar</a:t>
            </a:r>
            <a:r>
              <a:rPr lang="en-US" dirty="0"/>
              <a:t> </a:t>
            </a:r>
            <a:r>
              <a:rPr lang="en-US" dirty="0" err="1"/>
              <a:t>majmuasi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ma’lumotlarning</a:t>
            </a:r>
            <a:r>
              <a:rPr lang="en-US" dirty="0"/>
              <a:t> </a:t>
            </a:r>
            <a:r>
              <a:rPr lang="en-US" dirty="0" err="1"/>
              <a:t>maxfiyligi</a:t>
            </a:r>
            <a:r>
              <a:rPr lang="en-US" dirty="0"/>
              <a:t>, </a:t>
            </a:r>
            <a:r>
              <a:rPr lang="en-US" dirty="0" err="1"/>
              <a:t>yaxlitligi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mavjudligini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,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qatlami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birgalikda</a:t>
            </a:r>
            <a:r>
              <a:rPr lang="en-US" dirty="0"/>
              <a:t> </a:t>
            </a:r>
            <a:r>
              <a:rPr lang="en-US" dirty="0" err="1"/>
              <a:t>ishlaydi</a:t>
            </a:r>
            <a:endParaRPr dirty="0"/>
          </a:p>
        </p:txBody>
      </p:sp>
      <p:grpSp>
        <p:nvGrpSpPr>
          <p:cNvPr id="1322" name="Google Shape;1322;p37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23" name="Google Shape;1323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3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929074" y="3659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37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636675" y="8084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37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350" name="Google Shape;1350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57"/>
          <p:cNvSpPr/>
          <p:nvPr/>
        </p:nvSpPr>
        <p:spPr>
          <a:xfrm>
            <a:off x="717301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57"/>
          <p:cNvSpPr/>
          <p:nvPr/>
        </p:nvSpPr>
        <p:spPr>
          <a:xfrm>
            <a:off x="717301" y="3166763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57"/>
          <p:cNvSpPr/>
          <p:nvPr/>
        </p:nvSpPr>
        <p:spPr>
          <a:xfrm>
            <a:off x="4590518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4" name="Google Shape;2234;p57"/>
          <p:cNvSpPr txBox="1">
            <a:spLocks noGrp="1"/>
          </p:cNvSpPr>
          <p:nvPr>
            <p:ph type="subTitle" idx="1"/>
          </p:nvPr>
        </p:nvSpPr>
        <p:spPr>
          <a:xfrm>
            <a:off x="1379574" y="2035927"/>
            <a:ext cx="3495105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qurilmadagi</a:t>
            </a:r>
            <a:r>
              <a:rPr lang="en-US" sz="1300" dirty="0"/>
              <a:t> </a:t>
            </a:r>
            <a:r>
              <a:rPr lang="en-US" sz="1300" dirty="0" err="1"/>
              <a:t>sezgir</a:t>
            </a:r>
            <a:r>
              <a:rPr lang="en-US" sz="1300" dirty="0"/>
              <a:t> </a:t>
            </a:r>
            <a:r>
              <a:rPr lang="en-US" sz="1300" dirty="0" err="1"/>
              <a:t>ma’lumotlarga</a:t>
            </a:r>
            <a:r>
              <a:rPr lang="en-US" sz="1300" dirty="0"/>
              <a:t> </a:t>
            </a:r>
            <a:r>
              <a:rPr lang="en-US" sz="1300" dirty="0" err="1"/>
              <a:t>uchinchi</a:t>
            </a:r>
            <a:r>
              <a:rPr lang="en-US" sz="1300" dirty="0"/>
              <a:t> </a:t>
            </a:r>
            <a:r>
              <a:rPr lang="en-US" sz="1300" dirty="0" err="1"/>
              <a:t>shaxslar</a:t>
            </a:r>
            <a:r>
              <a:rPr lang="en-US" sz="1300" dirty="0"/>
              <a:t> </a:t>
            </a:r>
            <a:r>
              <a:rPr lang="en-US" sz="1300" dirty="0" err="1"/>
              <a:t>kirishining</a:t>
            </a:r>
            <a:r>
              <a:rPr lang="en-US" sz="1300" dirty="0"/>
              <a:t> </a:t>
            </a:r>
            <a:r>
              <a:rPr lang="en-US" sz="1300" dirty="0" err="1"/>
              <a:t>oldini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. </a:t>
            </a:r>
            <a:r>
              <a:rPr lang="en-US" sz="1300" dirty="0" err="1"/>
              <a:t>Ayniqsa</a:t>
            </a:r>
            <a:r>
              <a:rPr lang="en-US" sz="1300" dirty="0"/>
              <a:t>, </a:t>
            </a:r>
            <a:r>
              <a:rPr lang="en-US" sz="1300" dirty="0" err="1"/>
              <a:t>maxfiy</a:t>
            </a:r>
            <a:r>
              <a:rPr lang="en-US" sz="1300" dirty="0"/>
              <a:t> </a:t>
            </a:r>
            <a:r>
              <a:rPr lang="en-US" sz="1300" dirty="0" err="1"/>
              <a:t>yoki</a:t>
            </a:r>
            <a:r>
              <a:rPr lang="en-US" sz="1300" dirty="0"/>
              <a:t> </a:t>
            </a:r>
            <a:r>
              <a:rPr lang="en-US" sz="1300" dirty="0" err="1"/>
              <a:t>shaxsiy</a:t>
            </a:r>
            <a:r>
              <a:rPr lang="en-US" sz="1300" dirty="0"/>
              <a:t> </a:t>
            </a:r>
            <a:r>
              <a:rPr lang="en-US" sz="1300" dirty="0" err="1"/>
              <a:t>ma’lumotlar</a:t>
            </a:r>
            <a:r>
              <a:rPr lang="en-US" sz="1300" dirty="0"/>
              <a:t> </a:t>
            </a:r>
            <a:r>
              <a:rPr lang="en-US" sz="1300" dirty="0" err="1"/>
              <a:t>saqlanadigan</a:t>
            </a:r>
            <a:r>
              <a:rPr lang="en-US" sz="1300" dirty="0"/>
              <a:t> </a:t>
            </a:r>
            <a:r>
              <a:rPr lang="en-US" sz="1300" dirty="0" err="1"/>
              <a:t>qurilmalar</a:t>
            </a:r>
            <a:r>
              <a:rPr lang="en-US" sz="1300" dirty="0"/>
              <a:t> </a:t>
            </a:r>
            <a:r>
              <a:rPr lang="en-US" sz="1300" dirty="0" err="1"/>
              <a:t>uchun</a:t>
            </a:r>
            <a:r>
              <a:rPr lang="en-US" sz="1300" dirty="0"/>
              <a:t> </a:t>
            </a:r>
            <a:r>
              <a:rPr lang="en-US" sz="1300" dirty="0" err="1"/>
              <a:t>muhimdir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5" name="Google Shape;2235;p57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495106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xavfsizlik</a:t>
            </a:r>
            <a:r>
              <a:rPr lang="en-US" sz="1300" dirty="0"/>
              <a:t> </a:t>
            </a:r>
            <a:r>
              <a:rPr lang="en-US" sz="1300" dirty="0" err="1"/>
              <a:t>faqat</a:t>
            </a:r>
            <a:r>
              <a:rPr lang="en-US" sz="1300" dirty="0"/>
              <a:t>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ishonchli</a:t>
            </a:r>
            <a:r>
              <a:rPr lang="en-US" sz="1300" dirty="0"/>
              <a:t> </a:t>
            </a:r>
            <a:r>
              <a:rPr lang="en-US" sz="1300" dirty="0" err="1"/>
              <a:t>bo‘lgandagina</a:t>
            </a:r>
            <a:r>
              <a:rPr lang="en-US" sz="1300" dirty="0"/>
              <a:t> </a:t>
            </a:r>
            <a:r>
              <a:rPr lang="en-US" sz="1300" dirty="0" err="1"/>
              <a:t>samarali</a:t>
            </a:r>
            <a:r>
              <a:rPr lang="en-US" sz="1300" dirty="0"/>
              <a:t> </a:t>
            </a:r>
            <a:r>
              <a:rPr lang="en-US" sz="1300" dirty="0" err="1"/>
              <a:t>ishlaydi</a:t>
            </a:r>
            <a:r>
              <a:rPr lang="en-US" sz="1300" dirty="0"/>
              <a:t>. Agar </a:t>
            </a:r>
            <a:r>
              <a:rPr lang="en-US" sz="1300" dirty="0" err="1"/>
              <a:t>apparatning</a:t>
            </a:r>
            <a:r>
              <a:rPr lang="en-US" sz="1300" dirty="0"/>
              <a:t> </a:t>
            </a:r>
            <a:r>
              <a:rPr lang="en-US" sz="1300" dirty="0" err="1"/>
              <a:t>o‘zi</a:t>
            </a:r>
            <a:r>
              <a:rPr lang="en-US" sz="1300" dirty="0"/>
              <a:t> </a:t>
            </a:r>
            <a:r>
              <a:rPr lang="en-US" sz="1300" dirty="0" err="1"/>
              <a:t>zaif</a:t>
            </a:r>
            <a:r>
              <a:rPr lang="en-US" sz="1300" dirty="0"/>
              <a:t> </a:t>
            </a:r>
            <a:r>
              <a:rPr lang="en-US" sz="1300" dirty="0" err="1"/>
              <a:t>bo‘lsa</a:t>
            </a:r>
            <a:r>
              <a:rPr lang="en-US" sz="1300" dirty="0"/>
              <a:t>, </a:t>
            </a: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himoya</a:t>
            </a:r>
            <a:r>
              <a:rPr lang="en-US" sz="1300" dirty="0"/>
              <a:t> </a:t>
            </a:r>
            <a:r>
              <a:rPr lang="en-US" sz="1300" dirty="0" err="1"/>
              <a:t>choralarini</a:t>
            </a:r>
            <a:r>
              <a:rPr lang="en-US" sz="1300" dirty="0"/>
              <a:t> </a:t>
            </a:r>
            <a:r>
              <a:rPr lang="en-US" sz="1300" dirty="0" err="1"/>
              <a:t>osonlik</a:t>
            </a:r>
            <a:r>
              <a:rPr lang="en-US" sz="1300" dirty="0"/>
              <a:t> </a:t>
            </a:r>
            <a:r>
              <a:rPr lang="en-US" sz="1300" dirty="0" err="1"/>
              <a:t>bilan</a:t>
            </a:r>
            <a:r>
              <a:rPr lang="en-US" sz="1300" dirty="0"/>
              <a:t> </a:t>
            </a:r>
            <a:r>
              <a:rPr lang="en-US" sz="1300" dirty="0" err="1"/>
              <a:t>chetlab</a:t>
            </a:r>
            <a:r>
              <a:rPr lang="en-US" sz="1300" dirty="0"/>
              <a:t> </a:t>
            </a:r>
            <a:r>
              <a:rPr lang="en-US" sz="1300" dirty="0" err="1"/>
              <a:t>o‘tish</a:t>
            </a:r>
            <a:r>
              <a:rPr lang="en-US" sz="1300" dirty="0"/>
              <a:t> </a:t>
            </a:r>
            <a:r>
              <a:rPr lang="en-US" sz="1300" dirty="0" err="1"/>
              <a:t>mumkin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6" name="Google Shape;2236;p57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Zamonaviy</a:t>
            </a:r>
            <a:r>
              <a:rPr lang="en-US" sz="1300" dirty="0"/>
              <a:t> </a:t>
            </a:r>
            <a:r>
              <a:rPr lang="en-US" sz="1300" dirty="0" err="1"/>
              <a:t>xakerlik</a:t>
            </a:r>
            <a:r>
              <a:rPr lang="en-US" sz="1300" dirty="0"/>
              <a:t> </a:t>
            </a:r>
            <a:r>
              <a:rPr lang="en-US" sz="1300" dirty="0" err="1"/>
              <a:t>texnikalari</a:t>
            </a:r>
            <a:r>
              <a:rPr lang="en-US" sz="1300" dirty="0"/>
              <a:t> apparat </a:t>
            </a:r>
            <a:r>
              <a:rPr lang="en-US" sz="1300" dirty="0" err="1"/>
              <a:t>darajasidagi</a:t>
            </a:r>
            <a:r>
              <a:rPr lang="en-US" sz="1300" dirty="0"/>
              <a:t> </a:t>
            </a:r>
            <a:r>
              <a:rPr lang="en-US" sz="1300" dirty="0" err="1"/>
              <a:t>zaifliklardan</a:t>
            </a:r>
            <a:r>
              <a:rPr lang="en-US" sz="1300" dirty="0"/>
              <a:t> </a:t>
            </a:r>
            <a:r>
              <a:rPr lang="en-US" sz="1300" dirty="0" err="1"/>
              <a:t>foydalanishni</a:t>
            </a:r>
            <a:r>
              <a:rPr lang="en-US" sz="1300" dirty="0"/>
              <a:t> </a:t>
            </a:r>
            <a:r>
              <a:rPr lang="en-US" sz="1300" dirty="0" err="1"/>
              <a:t>o‘z</a:t>
            </a:r>
            <a:r>
              <a:rPr lang="en-US" sz="1300" dirty="0"/>
              <a:t> </a:t>
            </a:r>
            <a:r>
              <a:rPr lang="en-US" sz="1300" dirty="0" err="1"/>
              <a:t>ichiga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, </a:t>
            </a:r>
            <a:r>
              <a:rPr lang="en-US" sz="1300" dirty="0" err="1"/>
              <a:t>masalan</a:t>
            </a:r>
            <a:r>
              <a:rPr lang="en-US" sz="1300" dirty="0"/>
              <a:t>, </a:t>
            </a:r>
            <a:r>
              <a:rPr lang="en-US" sz="1300" i="1" dirty="0"/>
              <a:t>side-channel attacks</a:t>
            </a:r>
            <a:r>
              <a:rPr lang="en-US" sz="1300" dirty="0"/>
              <a:t> (</a:t>
            </a:r>
            <a:r>
              <a:rPr lang="en-US" sz="1300" dirty="0" err="1"/>
              <a:t>yo‘ldosh</a:t>
            </a:r>
            <a:r>
              <a:rPr lang="en-US" sz="1300" dirty="0"/>
              <a:t> </a:t>
            </a:r>
            <a:r>
              <a:rPr lang="en-US" sz="1300" dirty="0" err="1"/>
              <a:t>kanallar</a:t>
            </a:r>
            <a:r>
              <a:rPr lang="en-US" sz="1300" dirty="0"/>
              <a:t> </a:t>
            </a:r>
            <a:r>
              <a:rPr lang="en-US" sz="1300" dirty="0" err="1"/>
              <a:t>orqali</a:t>
            </a:r>
            <a:r>
              <a:rPr lang="en-US" sz="1300" dirty="0"/>
              <a:t> </a:t>
            </a:r>
            <a:r>
              <a:rPr lang="en-US" sz="1300" dirty="0" err="1"/>
              <a:t>hujumlar</a:t>
            </a:r>
            <a:r>
              <a:rPr lang="en-US" sz="1300" dirty="0"/>
              <a:t>).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bu</a:t>
            </a:r>
            <a:r>
              <a:rPr lang="en-US" sz="1300" dirty="0"/>
              <a:t> </a:t>
            </a:r>
            <a:r>
              <a:rPr lang="en-US" sz="1300" dirty="0" err="1"/>
              <a:t>hujumlarga</a:t>
            </a:r>
            <a:r>
              <a:rPr lang="en-US" sz="1300" dirty="0"/>
              <a:t> </a:t>
            </a:r>
            <a:r>
              <a:rPr lang="en-US" sz="1300" dirty="0" err="1"/>
              <a:t>qarshi</a:t>
            </a:r>
            <a:r>
              <a:rPr lang="en-US" sz="1300" dirty="0"/>
              <a:t> </a:t>
            </a:r>
            <a:r>
              <a:rPr lang="en-US" sz="1300" dirty="0" err="1"/>
              <a:t>chora</a:t>
            </a:r>
            <a:r>
              <a:rPr lang="en-US" sz="1300" dirty="0"/>
              <a:t> </a:t>
            </a:r>
            <a:r>
              <a:rPr lang="en-US" sz="1300" dirty="0" err="1"/>
              <a:t>ko‘rishga</a:t>
            </a:r>
            <a:r>
              <a:rPr lang="en-US" sz="1300" dirty="0"/>
              <a:t> </a:t>
            </a:r>
            <a:r>
              <a:rPr lang="en-US" sz="1300" dirty="0" err="1"/>
              <a:t>yordam</a:t>
            </a:r>
            <a:r>
              <a:rPr lang="en-US" sz="1300" dirty="0"/>
              <a:t> </a:t>
            </a:r>
            <a:r>
              <a:rPr lang="en-US" sz="1300" dirty="0" err="1"/>
              <a:t>beradi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7" name="Google Shape;2237;p57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Ma’lumotni</a:t>
            </a:r>
            <a:r>
              <a:rPr lang="en-US" sz="2000" dirty="0"/>
              <a:t> </a:t>
            </a:r>
            <a:r>
              <a:rPr lang="en-US" sz="2000" dirty="0" err="1"/>
              <a:t>o‘g‘irlashdan</a:t>
            </a:r>
            <a:r>
              <a:rPr lang="en-US" sz="2000" dirty="0"/>
              <a:t> </a:t>
            </a:r>
            <a:r>
              <a:rPr lang="en-US" sz="2000" dirty="0" err="1"/>
              <a:t>himoya</a:t>
            </a:r>
            <a:endParaRPr sz="2000" dirty="0"/>
          </a:p>
        </p:txBody>
      </p:sp>
      <p:sp>
        <p:nvSpPr>
          <p:cNvPr id="2238" name="Google Shape;2238;p57"/>
          <p:cNvSpPr txBox="1">
            <a:spLocks noGrp="1"/>
          </p:cNvSpPr>
          <p:nvPr>
            <p:ph type="subTitle" idx="5"/>
          </p:nvPr>
        </p:nvSpPr>
        <p:spPr>
          <a:xfrm>
            <a:off x="5270274" y="1576750"/>
            <a:ext cx="33968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Dasturiy</a:t>
            </a:r>
            <a:r>
              <a:rPr lang="en-US" sz="2000" dirty="0"/>
              <a:t> </a:t>
            </a:r>
            <a:r>
              <a:rPr lang="en-US" sz="2000" dirty="0" err="1"/>
              <a:t>ta'minot</a:t>
            </a:r>
            <a:r>
              <a:rPr lang="en-US" sz="2000" dirty="0"/>
              <a:t> </a:t>
            </a:r>
            <a:r>
              <a:rPr lang="en-US" sz="2000" dirty="0" err="1"/>
              <a:t>xavfsizligini</a:t>
            </a:r>
            <a:r>
              <a:rPr lang="en-US" sz="2000" dirty="0"/>
              <a:t> </a:t>
            </a:r>
            <a:r>
              <a:rPr lang="en-US" sz="2000" dirty="0" err="1"/>
              <a:t>kuchaytirish</a:t>
            </a:r>
            <a:endParaRPr sz="2000" dirty="0"/>
          </a:p>
        </p:txBody>
      </p:sp>
      <p:sp>
        <p:nvSpPr>
          <p:cNvPr id="2239" name="Google Shape;2239;p57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Kiberhujumlarga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samarali</a:t>
            </a:r>
            <a:r>
              <a:rPr lang="en-US" dirty="0"/>
              <a:t> </a:t>
            </a:r>
            <a:r>
              <a:rPr lang="en-US" dirty="0" err="1"/>
              <a:t>himoya</a:t>
            </a:r>
            <a:endParaRPr dirty="0"/>
          </a:p>
        </p:txBody>
      </p:sp>
      <p:sp>
        <p:nvSpPr>
          <p:cNvPr id="2240" name="Google Shape;2240;p5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xavfsizligining</a:t>
            </a:r>
            <a:r>
              <a:rPr lang="en-US" sz="2800" dirty="0"/>
              <a:t> </a:t>
            </a:r>
            <a:r>
              <a:rPr lang="en-US" sz="2800" dirty="0" err="1"/>
              <a:t>asosiy</a:t>
            </a:r>
            <a:r>
              <a:rPr lang="en-US" sz="2800" dirty="0"/>
              <a:t> </a:t>
            </a:r>
            <a:r>
              <a:rPr lang="en-US" sz="2800" dirty="0" err="1"/>
              <a:t>ahamiyati</a:t>
            </a:r>
            <a:endParaRPr sz="2800" dirty="0"/>
          </a:p>
        </p:txBody>
      </p:sp>
      <p:sp>
        <p:nvSpPr>
          <p:cNvPr id="2241" name="Google Shape;2241;p57"/>
          <p:cNvSpPr/>
          <p:nvPr/>
        </p:nvSpPr>
        <p:spPr>
          <a:xfrm rot="1771310">
            <a:off x="8730600" y="21523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2" name="Google Shape;2242;p57"/>
          <p:cNvPicPr preferRelativeResize="0"/>
          <p:nvPr/>
        </p:nvPicPr>
        <p:blipFill rotWithShape="1">
          <a:blip r:embed="rId3">
            <a:alphaModFix/>
          </a:blip>
          <a:srcRect b="5383"/>
          <a:stretch/>
        </p:blipFill>
        <p:spPr>
          <a:xfrm rot="235592" flipH="1">
            <a:off x="7677063" y="758931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3" name="Google Shape;2243;p57"/>
          <p:cNvGrpSpPr/>
          <p:nvPr/>
        </p:nvGrpSpPr>
        <p:grpSpPr>
          <a:xfrm>
            <a:off x="4746594" y="1686562"/>
            <a:ext cx="349050" cy="349050"/>
            <a:chOff x="1094275" y="2674625"/>
            <a:chExt cx="349050" cy="349050"/>
          </a:xfrm>
        </p:grpSpPr>
        <p:sp>
          <p:nvSpPr>
            <p:cNvPr id="2244" name="Google Shape;2244;p57"/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57"/>
          <p:cNvGrpSpPr/>
          <p:nvPr/>
        </p:nvGrpSpPr>
        <p:grpSpPr>
          <a:xfrm>
            <a:off x="873364" y="1686574"/>
            <a:ext cx="349075" cy="349025"/>
            <a:chOff x="2618875" y="3247525"/>
            <a:chExt cx="349075" cy="349025"/>
          </a:xfrm>
        </p:grpSpPr>
        <p:sp>
          <p:nvSpPr>
            <p:cNvPr id="2248" name="Google Shape;2248;p57"/>
            <p:cNvSpPr/>
            <p:nvPr/>
          </p:nvSpPr>
          <p:spPr>
            <a:xfrm>
              <a:off x="2699500" y="3316150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7"/>
                  </a:lnTo>
                  <a:cubicBezTo>
                    <a:pt x="161" y="3170"/>
                    <a:pt x="342" y="2985"/>
                    <a:pt x="547" y="2813"/>
                  </a:cubicBezTo>
                  <a:cubicBezTo>
                    <a:pt x="1407" y="2087"/>
                    <a:pt x="2548" y="1687"/>
                    <a:pt x="3757" y="1687"/>
                  </a:cubicBezTo>
                  <a:cubicBezTo>
                    <a:pt x="4965" y="1687"/>
                    <a:pt x="6105" y="2087"/>
                    <a:pt x="6966" y="2813"/>
                  </a:cubicBezTo>
                  <a:cubicBezTo>
                    <a:pt x="7169" y="2985"/>
                    <a:pt x="7353" y="3170"/>
                    <a:pt x="7513" y="3367"/>
                  </a:cubicBezTo>
                  <a:lnTo>
                    <a:pt x="7513" y="0"/>
                  </a:lnTo>
                  <a:lnTo>
                    <a:pt x="5106" y="0"/>
                  </a:lnTo>
                  <a:lnTo>
                    <a:pt x="5106" y="882"/>
                  </a:lnTo>
                  <a:lnTo>
                    <a:pt x="2406" y="88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2699500" y="3378775"/>
              <a:ext cx="187850" cy="155150"/>
            </a:xfrm>
            <a:custGeom>
              <a:avLst/>
              <a:gdLst/>
              <a:ahLst/>
              <a:cxnLst/>
              <a:rect l="l" t="t" r="r" b="b"/>
              <a:pathLst>
                <a:path w="7514" h="6206" extrusionOk="0">
                  <a:moveTo>
                    <a:pt x="4623" y="1571"/>
                  </a:moveTo>
                  <a:cubicBezTo>
                    <a:pt x="5275" y="1571"/>
                    <a:pt x="5814" y="2062"/>
                    <a:pt x="5886" y="2694"/>
                  </a:cubicBezTo>
                  <a:lnTo>
                    <a:pt x="6609" y="2694"/>
                  </a:lnTo>
                  <a:lnTo>
                    <a:pt x="6609" y="3512"/>
                  </a:lnTo>
                  <a:lnTo>
                    <a:pt x="5896" y="3512"/>
                  </a:lnTo>
                  <a:lnTo>
                    <a:pt x="5896" y="4357"/>
                  </a:lnTo>
                  <a:lnTo>
                    <a:pt x="5078" y="4357"/>
                  </a:lnTo>
                  <a:lnTo>
                    <a:pt x="5078" y="2842"/>
                  </a:lnTo>
                  <a:cubicBezTo>
                    <a:pt x="5078" y="2591"/>
                    <a:pt x="4874" y="2388"/>
                    <a:pt x="4623" y="2388"/>
                  </a:cubicBezTo>
                  <a:cubicBezTo>
                    <a:pt x="4373" y="2388"/>
                    <a:pt x="4170" y="2591"/>
                    <a:pt x="4170" y="2842"/>
                  </a:cubicBezTo>
                  <a:lnTo>
                    <a:pt x="4170" y="3324"/>
                  </a:lnTo>
                  <a:cubicBezTo>
                    <a:pt x="4170" y="4025"/>
                    <a:pt x="3600" y="4595"/>
                    <a:pt x="2899" y="4595"/>
                  </a:cubicBezTo>
                  <a:cubicBezTo>
                    <a:pt x="2262" y="4595"/>
                    <a:pt x="1733" y="4124"/>
                    <a:pt x="1640" y="3512"/>
                  </a:cubicBezTo>
                  <a:lnTo>
                    <a:pt x="903" y="3512"/>
                  </a:lnTo>
                  <a:lnTo>
                    <a:pt x="903" y="2694"/>
                  </a:lnTo>
                  <a:lnTo>
                    <a:pt x="1627" y="2694"/>
                  </a:lnTo>
                  <a:lnTo>
                    <a:pt x="1627" y="1850"/>
                  </a:lnTo>
                  <a:lnTo>
                    <a:pt x="2446" y="1850"/>
                  </a:lnTo>
                  <a:lnTo>
                    <a:pt x="2446" y="3324"/>
                  </a:lnTo>
                  <a:cubicBezTo>
                    <a:pt x="2446" y="3573"/>
                    <a:pt x="2649" y="3777"/>
                    <a:pt x="2899" y="3777"/>
                  </a:cubicBezTo>
                  <a:cubicBezTo>
                    <a:pt x="3148" y="3777"/>
                    <a:pt x="3352" y="3573"/>
                    <a:pt x="3352" y="3324"/>
                  </a:cubicBezTo>
                  <a:lnTo>
                    <a:pt x="3352" y="2842"/>
                  </a:lnTo>
                  <a:cubicBezTo>
                    <a:pt x="3352" y="2141"/>
                    <a:pt x="3922" y="1571"/>
                    <a:pt x="4623" y="1571"/>
                  </a:cubicBezTo>
                  <a:close/>
                  <a:moveTo>
                    <a:pt x="3757" y="0"/>
                  </a:moveTo>
                  <a:cubicBezTo>
                    <a:pt x="1685" y="0"/>
                    <a:pt x="0" y="1392"/>
                    <a:pt x="0" y="3104"/>
                  </a:cubicBezTo>
                  <a:cubicBezTo>
                    <a:pt x="0" y="4815"/>
                    <a:pt x="1685" y="6206"/>
                    <a:pt x="3757" y="6206"/>
                  </a:cubicBezTo>
                  <a:cubicBezTo>
                    <a:pt x="5828" y="6206"/>
                    <a:pt x="7513" y="4813"/>
                    <a:pt x="7513" y="3104"/>
                  </a:cubicBezTo>
                  <a:cubicBezTo>
                    <a:pt x="7513" y="1392"/>
                    <a:pt x="5828" y="0"/>
                    <a:pt x="3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2699500" y="3512375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6"/>
                  </a:lnTo>
                  <a:lnTo>
                    <a:pt x="7513" y="3366"/>
                  </a:lnTo>
                  <a:lnTo>
                    <a:pt x="7513" y="0"/>
                  </a:lnTo>
                  <a:cubicBezTo>
                    <a:pt x="7353" y="197"/>
                    <a:pt x="7171" y="382"/>
                    <a:pt x="6966" y="556"/>
                  </a:cubicBezTo>
                  <a:cubicBezTo>
                    <a:pt x="6106" y="1280"/>
                    <a:pt x="4965" y="1680"/>
                    <a:pt x="3757" y="1680"/>
                  </a:cubicBezTo>
                  <a:cubicBezTo>
                    <a:pt x="2548" y="1680"/>
                    <a:pt x="1407" y="1280"/>
                    <a:pt x="547" y="556"/>
                  </a:cubicBezTo>
                  <a:cubicBezTo>
                    <a:pt x="342" y="384"/>
                    <a:pt x="161" y="1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2618875" y="3247525"/>
              <a:ext cx="349075" cy="70225"/>
            </a:xfrm>
            <a:custGeom>
              <a:avLst/>
              <a:gdLst/>
              <a:ahLst/>
              <a:cxnLst/>
              <a:rect l="l" t="t" r="r" b="b"/>
              <a:pathLst>
                <a:path w="13963" h="2809" extrusionOk="0">
                  <a:moveTo>
                    <a:pt x="1" y="1"/>
                  </a:moveTo>
                  <a:lnTo>
                    <a:pt x="1" y="819"/>
                  </a:lnTo>
                  <a:lnTo>
                    <a:pt x="6449" y="819"/>
                  </a:lnTo>
                  <a:lnTo>
                    <a:pt x="6449" y="2808"/>
                  </a:lnTo>
                  <a:lnTo>
                    <a:pt x="7514" y="2808"/>
                  </a:lnTo>
                  <a:lnTo>
                    <a:pt x="7514" y="819"/>
                  </a:lnTo>
                  <a:lnTo>
                    <a:pt x="13962" y="819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57"/>
          <p:cNvGrpSpPr/>
          <p:nvPr/>
        </p:nvGrpSpPr>
        <p:grpSpPr>
          <a:xfrm>
            <a:off x="873376" y="3278563"/>
            <a:ext cx="349050" cy="349075"/>
            <a:chOff x="7887000" y="2127775"/>
            <a:chExt cx="349050" cy="349075"/>
          </a:xfrm>
        </p:grpSpPr>
        <p:sp>
          <p:nvSpPr>
            <p:cNvPr id="2253" name="Google Shape;2253;p57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8" name="Google Shape;2258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257196" y="2302914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9" name="Google Shape;2259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374246" y="4417752"/>
            <a:ext cx="726651" cy="596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85256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4238225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4143375" y="3081375"/>
            <a:ext cx="412715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Odatiy zaifliklarni ko’rib chiqamiz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38"/>
          <p:cNvSpPr/>
          <p:nvPr/>
        </p:nvSpPr>
        <p:spPr>
          <a:xfrm>
            <a:off x="7763327" y="29749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					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380" name="Google Shape;1380;p38"/>
          <p:cNvSpPr txBox="1">
            <a:spLocks noGrp="1"/>
          </p:cNvSpPr>
          <p:nvPr>
            <p:ph type="subTitle" idx="1"/>
          </p:nvPr>
        </p:nvSpPr>
        <p:spPr>
          <a:xfrm>
            <a:off x="3214688" y="3387506"/>
            <a:ext cx="4527313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Agar firmware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yangilanmasa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himoyalansa</a:t>
            </a:r>
            <a:r>
              <a:rPr lang="en-US" dirty="0"/>
              <a:t>, </a:t>
            </a:r>
            <a:r>
              <a:rPr lang="en-US" dirty="0" err="1"/>
              <a:t>unga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o‘rnatilishi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choralari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381" name="Google Shape;1381;p38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hujumlar</a:t>
            </a:r>
            <a:r>
              <a:rPr lang="en-US" dirty="0"/>
              <a:t> </a:t>
            </a: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energiya</a:t>
            </a:r>
            <a:r>
              <a:rPr lang="en-US" dirty="0"/>
              <a:t> </a:t>
            </a:r>
            <a:r>
              <a:rPr lang="en-US" dirty="0" err="1"/>
              <a:t>iste’moli</a:t>
            </a:r>
            <a:r>
              <a:rPr lang="en-US" dirty="0"/>
              <a:t>, </a:t>
            </a:r>
            <a:r>
              <a:rPr lang="en-US" dirty="0" err="1"/>
              <a:t>elektromagnit</a:t>
            </a:r>
            <a:r>
              <a:rPr lang="en-US" dirty="0"/>
              <a:t> </a:t>
            </a:r>
            <a:r>
              <a:rPr lang="en-US" dirty="0" err="1"/>
              <a:t>radiatsiyasi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 </a:t>
            </a:r>
            <a:r>
              <a:rPr lang="en-US" dirty="0" err="1"/>
              <a:t>vaqtidagi</a:t>
            </a:r>
            <a:r>
              <a:rPr lang="en-US" dirty="0"/>
              <a:t> </a:t>
            </a:r>
            <a:r>
              <a:rPr lang="en-US" dirty="0" err="1"/>
              <a:t>o‘zgarishlar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ma’lumotni</a:t>
            </a:r>
            <a:r>
              <a:rPr lang="en-US" dirty="0"/>
              <a:t> </a:t>
            </a:r>
            <a:r>
              <a:rPr lang="en-US" dirty="0" err="1"/>
              <a:t>o‘g‘irlash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amalga</a:t>
            </a:r>
            <a:r>
              <a:rPr lang="en-US" dirty="0"/>
              <a:t> </a:t>
            </a:r>
            <a:r>
              <a:rPr lang="en-US" dirty="0" err="1"/>
              <a:t>oshiriladi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1382" name="Google Shape;1382;p38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Firmware </a:t>
            </a:r>
            <a:r>
              <a:rPr lang="en-US" dirty="0" err="1"/>
              <a:t>zaifliklari</a:t>
            </a:r>
            <a:endParaRPr dirty="0"/>
          </a:p>
        </p:txBody>
      </p:sp>
      <p:sp>
        <p:nvSpPr>
          <p:cNvPr id="1383" name="Google Shape;1383;p38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Side-Channel Attacks</a:t>
            </a:r>
            <a:endParaRPr dirty="0"/>
          </a:p>
        </p:txBody>
      </p:sp>
      <p:grpSp>
        <p:nvGrpSpPr>
          <p:cNvPr id="1384" name="Google Shape;1384;p38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85" name="Google Shape;1385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38"/>
          <p:cNvSpPr/>
          <p:nvPr/>
        </p:nvSpPr>
        <p:spPr>
          <a:xfrm rot="1771310">
            <a:off x="3148225" y="43972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0" name="Google Shape;1410;p38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673474" y="17041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38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412" name="Google Shape;1412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7919402" y="3086763"/>
            <a:ext cx="349050" cy="349075"/>
            <a:chOff x="7146300" y="3247475"/>
            <a:chExt cx="349050" cy="349075"/>
          </a:xfrm>
        </p:grpSpPr>
        <p:sp>
          <p:nvSpPr>
            <p:cNvPr id="1437" name="Google Shape;1437;p38"/>
            <p:cNvSpPr/>
            <p:nvPr/>
          </p:nvSpPr>
          <p:spPr>
            <a:xfrm>
              <a:off x="7308500" y="3417450"/>
              <a:ext cx="24650" cy="24675"/>
            </a:xfrm>
            <a:custGeom>
              <a:avLst/>
              <a:gdLst/>
              <a:ahLst/>
              <a:cxnLst/>
              <a:rect l="l" t="t" r="r" b="b"/>
              <a:pathLst>
                <a:path w="986" h="987" extrusionOk="0">
                  <a:moveTo>
                    <a:pt x="493" y="1"/>
                  </a:moveTo>
                  <a:cubicBezTo>
                    <a:pt x="222" y="1"/>
                    <a:pt x="0" y="221"/>
                    <a:pt x="0" y="494"/>
                  </a:cubicBezTo>
                  <a:cubicBezTo>
                    <a:pt x="0" y="765"/>
                    <a:pt x="222" y="986"/>
                    <a:pt x="493" y="986"/>
                  </a:cubicBezTo>
                  <a:cubicBezTo>
                    <a:pt x="766" y="986"/>
                    <a:pt x="986" y="765"/>
                    <a:pt x="986" y="494"/>
                  </a:cubicBezTo>
                  <a:cubicBezTo>
                    <a:pt x="986" y="222"/>
                    <a:pt x="766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259150" y="3363400"/>
              <a:ext cx="123400" cy="132750"/>
            </a:xfrm>
            <a:custGeom>
              <a:avLst/>
              <a:gdLst/>
              <a:ahLst/>
              <a:cxnLst/>
              <a:rect l="l" t="t" r="r" b="b"/>
              <a:pathLst>
                <a:path w="4936" h="5310" extrusionOk="0">
                  <a:moveTo>
                    <a:pt x="2467" y="1346"/>
                  </a:moveTo>
                  <a:cubicBezTo>
                    <a:pt x="3190" y="1346"/>
                    <a:pt x="3778" y="1933"/>
                    <a:pt x="3778" y="2656"/>
                  </a:cubicBezTo>
                  <a:cubicBezTo>
                    <a:pt x="3778" y="3378"/>
                    <a:pt x="3190" y="3965"/>
                    <a:pt x="2467" y="3965"/>
                  </a:cubicBezTo>
                  <a:cubicBezTo>
                    <a:pt x="1745" y="3965"/>
                    <a:pt x="1158" y="3378"/>
                    <a:pt x="1158" y="2656"/>
                  </a:cubicBezTo>
                  <a:cubicBezTo>
                    <a:pt x="1158" y="1933"/>
                    <a:pt x="1745" y="1346"/>
                    <a:pt x="2467" y="1346"/>
                  </a:cubicBezTo>
                  <a:close/>
                  <a:moveTo>
                    <a:pt x="2130" y="0"/>
                  </a:moveTo>
                  <a:lnTo>
                    <a:pt x="2004" y="533"/>
                  </a:lnTo>
                  <a:lnTo>
                    <a:pt x="1788" y="605"/>
                  </a:lnTo>
                  <a:cubicBezTo>
                    <a:pt x="1508" y="698"/>
                    <a:pt x="1254" y="845"/>
                    <a:pt x="1032" y="1042"/>
                  </a:cubicBezTo>
                  <a:lnTo>
                    <a:pt x="862" y="1194"/>
                  </a:lnTo>
                  <a:lnTo>
                    <a:pt x="338" y="1037"/>
                  </a:lnTo>
                  <a:lnTo>
                    <a:pt x="0" y="1621"/>
                  </a:lnTo>
                  <a:lnTo>
                    <a:pt x="399" y="1994"/>
                  </a:lnTo>
                  <a:lnTo>
                    <a:pt x="352" y="2219"/>
                  </a:lnTo>
                  <a:cubicBezTo>
                    <a:pt x="323" y="2361"/>
                    <a:pt x="308" y="2508"/>
                    <a:pt x="308" y="2656"/>
                  </a:cubicBezTo>
                  <a:cubicBezTo>
                    <a:pt x="308" y="2803"/>
                    <a:pt x="323" y="2950"/>
                    <a:pt x="352" y="3092"/>
                  </a:cubicBezTo>
                  <a:lnTo>
                    <a:pt x="399" y="3315"/>
                  </a:lnTo>
                  <a:lnTo>
                    <a:pt x="0" y="3691"/>
                  </a:lnTo>
                  <a:lnTo>
                    <a:pt x="338" y="4274"/>
                  </a:lnTo>
                  <a:lnTo>
                    <a:pt x="862" y="4117"/>
                  </a:lnTo>
                  <a:lnTo>
                    <a:pt x="1032" y="4269"/>
                  </a:lnTo>
                  <a:cubicBezTo>
                    <a:pt x="1254" y="4466"/>
                    <a:pt x="1508" y="4613"/>
                    <a:pt x="1788" y="4706"/>
                  </a:cubicBezTo>
                  <a:lnTo>
                    <a:pt x="2004" y="4777"/>
                  </a:lnTo>
                  <a:lnTo>
                    <a:pt x="2130" y="5309"/>
                  </a:lnTo>
                  <a:lnTo>
                    <a:pt x="2804" y="5309"/>
                  </a:lnTo>
                  <a:lnTo>
                    <a:pt x="2930" y="4777"/>
                  </a:lnTo>
                  <a:lnTo>
                    <a:pt x="3147" y="4706"/>
                  </a:lnTo>
                  <a:cubicBezTo>
                    <a:pt x="3428" y="4613"/>
                    <a:pt x="3681" y="4466"/>
                    <a:pt x="3902" y="4269"/>
                  </a:cubicBezTo>
                  <a:lnTo>
                    <a:pt x="4074" y="4117"/>
                  </a:lnTo>
                  <a:lnTo>
                    <a:pt x="4598" y="4274"/>
                  </a:lnTo>
                  <a:lnTo>
                    <a:pt x="4936" y="3691"/>
                  </a:lnTo>
                  <a:lnTo>
                    <a:pt x="4537" y="3315"/>
                  </a:lnTo>
                  <a:lnTo>
                    <a:pt x="4584" y="3092"/>
                  </a:lnTo>
                  <a:cubicBezTo>
                    <a:pt x="4612" y="2950"/>
                    <a:pt x="4627" y="2803"/>
                    <a:pt x="4627" y="2656"/>
                  </a:cubicBezTo>
                  <a:cubicBezTo>
                    <a:pt x="4627" y="2508"/>
                    <a:pt x="4613" y="2361"/>
                    <a:pt x="4584" y="2219"/>
                  </a:cubicBezTo>
                  <a:lnTo>
                    <a:pt x="4537" y="1994"/>
                  </a:lnTo>
                  <a:lnTo>
                    <a:pt x="4936" y="1621"/>
                  </a:lnTo>
                  <a:lnTo>
                    <a:pt x="4598" y="1035"/>
                  </a:lnTo>
                  <a:lnTo>
                    <a:pt x="4598" y="1037"/>
                  </a:lnTo>
                  <a:lnTo>
                    <a:pt x="4073" y="1194"/>
                  </a:lnTo>
                  <a:lnTo>
                    <a:pt x="3902" y="1042"/>
                  </a:lnTo>
                  <a:cubicBezTo>
                    <a:pt x="3681" y="845"/>
                    <a:pt x="3426" y="698"/>
                    <a:pt x="3147" y="605"/>
                  </a:cubicBezTo>
                  <a:lnTo>
                    <a:pt x="2930" y="533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331075" y="3247475"/>
              <a:ext cx="164275" cy="349075"/>
            </a:xfrm>
            <a:custGeom>
              <a:avLst/>
              <a:gdLst/>
              <a:ahLst/>
              <a:cxnLst/>
              <a:rect l="l" t="t" r="r" b="b"/>
              <a:pathLst>
                <a:path w="6571" h="13963" extrusionOk="0">
                  <a:moveTo>
                    <a:pt x="5290" y="1"/>
                  </a:moveTo>
                  <a:cubicBezTo>
                    <a:pt x="4582" y="1"/>
                    <a:pt x="4008" y="576"/>
                    <a:pt x="4008" y="1284"/>
                  </a:cubicBezTo>
                  <a:cubicBezTo>
                    <a:pt x="4008" y="1846"/>
                    <a:pt x="4374" y="2326"/>
                    <a:pt x="4879" y="2498"/>
                  </a:cubicBezTo>
                  <a:lnTo>
                    <a:pt x="4879" y="3361"/>
                  </a:lnTo>
                  <a:lnTo>
                    <a:pt x="4221" y="3361"/>
                  </a:lnTo>
                  <a:lnTo>
                    <a:pt x="0" y="1145"/>
                  </a:lnTo>
                  <a:lnTo>
                    <a:pt x="0" y="3819"/>
                  </a:lnTo>
                  <a:lnTo>
                    <a:pt x="576" y="3819"/>
                  </a:lnTo>
                  <a:lnTo>
                    <a:pt x="748" y="4548"/>
                  </a:lnTo>
                  <a:cubicBezTo>
                    <a:pt x="976" y="4644"/>
                    <a:pt x="1191" y="4768"/>
                    <a:pt x="1389" y="4918"/>
                  </a:cubicBezTo>
                  <a:lnTo>
                    <a:pt x="2107" y="4703"/>
                  </a:lnTo>
                  <a:lnTo>
                    <a:pt x="3090" y="6408"/>
                  </a:lnTo>
                  <a:lnTo>
                    <a:pt x="2545" y="6922"/>
                  </a:lnTo>
                  <a:cubicBezTo>
                    <a:pt x="2561" y="7045"/>
                    <a:pt x="2568" y="7169"/>
                    <a:pt x="2568" y="7293"/>
                  </a:cubicBezTo>
                  <a:cubicBezTo>
                    <a:pt x="2568" y="7417"/>
                    <a:pt x="2560" y="7541"/>
                    <a:pt x="2545" y="7663"/>
                  </a:cubicBezTo>
                  <a:lnTo>
                    <a:pt x="3090" y="8175"/>
                  </a:lnTo>
                  <a:lnTo>
                    <a:pt x="2107" y="9882"/>
                  </a:lnTo>
                  <a:lnTo>
                    <a:pt x="1389" y="9665"/>
                  </a:lnTo>
                  <a:cubicBezTo>
                    <a:pt x="1191" y="9817"/>
                    <a:pt x="976" y="9941"/>
                    <a:pt x="748" y="10037"/>
                  </a:cubicBezTo>
                  <a:lnTo>
                    <a:pt x="576" y="10765"/>
                  </a:lnTo>
                  <a:lnTo>
                    <a:pt x="0" y="10765"/>
                  </a:lnTo>
                  <a:lnTo>
                    <a:pt x="0" y="13432"/>
                  </a:lnTo>
                  <a:cubicBezTo>
                    <a:pt x="1222" y="13071"/>
                    <a:pt x="2317" y="12334"/>
                    <a:pt x="3109" y="11332"/>
                  </a:cubicBezTo>
                  <a:cubicBezTo>
                    <a:pt x="3292" y="11100"/>
                    <a:pt x="3456" y="10857"/>
                    <a:pt x="3603" y="10604"/>
                  </a:cubicBezTo>
                  <a:lnTo>
                    <a:pt x="4881" y="10604"/>
                  </a:lnTo>
                  <a:lnTo>
                    <a:pt x="4881" y="11467"/>
                  </a:lnTo>
                  <a:cubicBezTo>
                    <a:pt x="4374" y="11638"/>
                    <a:pt x="4008" y="12117"/>
                    <a:pt x="4008" y="12681"/>
                  </a:cubicBezTo>
                  <a:cubicBezTo>
                    <a:pt x="4008" y="13389"/>
                    <a:pt x="4582" y="13962"/>
                    <a:pt x="5290" y="13962"/>
                  </a:cubicBezTo>
                  <a:cubicBezTo>
                    <a:pt x="5996" y="13962"/>
                    <a:pt x="6571" y="13389"/>
                    <a:pt x="6571" y="12681"/>
                  </a:cubicBezTo>
                  <a:cubicBezTo>
                    <a:pt x="6571" y="12117"/>
                    <a:pt x="6206" y="11638"/>
                    <a:pt x="5698" y="11467"/>
                  </a:cubicBezTo>
                  <a:lnTo>
                    <a:pt x="5698" y="9786"/>
                  </a:lnTo>
                  <a:lnTo>
                    <a:pt x="4000" y="9786"/>
                  </a:lnTo>
                  <a:cubicBezTo>
                    <a:pt x="4289" y="9062"/>
                    <a:pt x="4441" y="8281"/>
                    <a:pt x="4441" y="7496"/>
                  </a:cubicBezTo>
                  <a:lnTo>
                    <a:pt x="4441" y="7392"/>
                  </a:lnTo>
                  <a:lnTo>
                    <a:pt x="6163" y="7392"/>
                  </a:lnTo>
                  <a:lnTo>
                    <a:pt x="6163" y="6573"/>
                  </a:lnTo>
                  <a:lnTo>
                    <a:pt x="4441" y="6573"/>
                  </a:lnTo>
                  <a:lnTo>
                    <a:pt x="4441" y="4179"/>
                  </a:lnTo>
                  <a:lnTo>
                    <a:pt x="5698" y="4179"/>
                  </a:lnTo>
                  <a:lnTo>
                    <a:pt x="5698" y="2498"/>
                  </a:lnTo>
                  <a:cubicBezTo>
                    <a:pt x="6206" y="2326"/>
                    <a:pt x="6571" y="1846"/>
                    <a:pt x="6571" y="1284"/>
                  </a:cubicBezTo>
                  <a:cubicBezTo>
                    <a:pt x="6571" y="576"/>
                    <a:pt x="5996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146300" y="3247525"/>
              <a:ext cx="164325" cy="349025"/>
            </a:xfrm>
            <a:custGeom>
              <a:avLst/>
              <a:gdLst/>
              <a:ahLst/>
              <a:cxnLst/>
              <a:rect l="l" t="t" r="r" b="b"/>
              <a:pathLst>
                <a:path w="6573" h="13961" extrusionOk="0">
                  <a:moveTo>
                    <a:pt x="1283" y="1"/>
                  </a:moveTo>
                  <a:cubicBezTo>
                    <a:pt x="576" y="1"/>
                    <a:pt x="0" y="574"/>
                    <a:pt x="0" y="1282"/>
                  </a:cubicBezTo>
                  <a:cubicBezTo>
                    <a:pt x="0" y="1846"/>
                    <a:pt x="367" y="2325"/>
                    <a:pt x="873" y="2496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90"/>
                  </a:lnTo>
                  <a:lnTo>
                    <a:pt x="2130" y="7390"/>
                  </a:lnTo>
                  <a:lnTo>
                    <a:pt x="2130" y="7494"/>
                  </a:lnTo>
                  <a:cubicBezTo>
                    <a:pt x="2130" y="8279"/>
                    <a:pt x="2282" y="9060"/>
                    <a:pt x="2571" y="9784"/>
                  </a:cubicBezTo>
                  <a:lnTo>
                    <a:pt x="873" y="9784"/>
                  </a:lnTo>
                  <a:lnTo>
                    <a:pt x="873" y="11465"/>
                  </a:lnTo>
                  <a:cubicBezTo>
                    <a:pt x="367" y="11636"/>
                    <a:pt x="2" y="12115"/>
                    <a:pt x="2" y="12679"/>
                  </a:cubicBezTo>
                  <a:cubicBezTo>
                    <a:pt x="2" y="13387"/>
                    <a:pt x="576" y="13960"/>
                    <a:pt x="1283" y="13960"/>
                  </a:cubicBezTo>
                  <a:cubicBezTo>
                    <a:pt x="1989" y="13960"/>
                    <a:pt x="2565" y="13387"/>
                    <a:pt x="2565" y="12679"/>
                  </a:cubicBezTo>
                  <a:cubicBezTo>
                    <a:pt x="2565" y="12115"/>
                    <a:pt x="2198" y="11636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3" y="11330"/>
                  </a:cubicBezTo>
                  <a:cubicBezTo>
                    <a:pt x="4255" y="12332"/>
                    <a:pt x="5351" y="13069"/>
                    <a:pt x="6573" y="13430"/>
                  </a:cubicBezTo>
                  <a:lnTo>
                    <a:pt x="6573" y="10763"/>
                  </a:lnTo>
                  <a:lnTo>
                    <a:pt x="5997" y="10763"/>
                  </a:lnTo>
                  <a:lnTo>
                    <a:pt x="5825" y="10035"/>
                  </a:lnTo>
                  <a:cubicBezTo>
                    <a:pt x="5596" y="9939"/>
                    <a:pt x="5381" y="9815"/>
                    <a:pt x="5184" y="9663"/>
                  </a:cubicBezTo>
                  <a:lnTo>
                    <a:pt x="4466" y="9880"/>
                  </a:lnTo>
                  <a:lnTo>
                    <a:pt x="3481" y="8173"/>
                  </a:lnTo>
                  <a:lnTo>
                    <a:pt x="4026" y="7661"/>
                  </a:lnTo>
                  <a:cubicBezTo>
                    <a:pt x="4012" y="7539"/>
                    <a:pt x="4003" y="7415"/>
                    <a:pt x="4003" y="7291"/>
                  </a:cubicBezTo>
                  <a:cubicBezTo>
                    <a:pt x="4003" y="7167"/>
                    <a:pt x="4012" y="7043"/>
                    <a:pt x="4026" y="6920"/>
                  </a:cubicBezTo>
                  <a:lnTo>
                    <a:pt x="3481" y="6406"/>
                  </a:lnTo>
                  <a:lnTo>
                    <a:pt x="4466" y="4701"/>
                  </a:lnTo>
                  <a:lnTo>
                    <a:pt x="5184" y="4916"/>
                  </a:lnTo>
                  <a:cubicBezTo>
                    <a:pt x="5381" y="4766"/>
                    <a:pt x="5596" y="4642"/>
                    <a:pt x="5825" y="4546"/>
                  </a:cubicBezTo>
                  <a:lnTo>
                    <a:pt x="5997" y="3817"/>
                  </a:lnTo>
                  <a:lnTo>
                    <a:pt x="6573" y="3817"/>
                  </a:lnTo>
                  <a:lnTo>
                    <a:pt x="6573" y="1143"/>
                  </a:lnTo>
                  <a:lnTo>
                    <a:pt x="2350" y="3359"/>
                  </a:lnTo>
                  <a:lnTo>
                    <a:pt x="1692" y="3359"/>
                  </a:lnTo>
                  <a:lnTo>
                    <a:pt x="1692" y="2496"/>
                  </a:lnTo>
                  <a:cubicBezTo>
                    <a:pt x="2198" y="2325"/>
                    <a:pt x="2565" y="1846"/>
                    <a:pt x="2565" y="1282"/>
                  </a:cubicBezTo>
                  <a:cubicBezTo>
                    <a:pt x="2565" y="574"/>
                    <a:pt x="1989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1" name="Google Shape;1441;p38"/>
          <p:cNvSpPr/>
          <p:nvPr/>
        </p:nvSpPr>
        <p:spPr>
          <a:xfrm>
            <a:off x="719473" y="15003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2" name="Google Shape;1442;p38"/>
          <p:cNvGrpSpPr/>
          <p:nvPr/>
        </p:nvGrpSpPr>
        <p:grpSpPr>
          <a:xfrm>
            <a:off x="893743" y="1633164"/>
            <a:ext cx="312704" cy="312691"/>
            <a:chOff x="1094275" y="3784775"/>
            <a:chExt cx="349000" cy="349025"/>
          </a:xfrm>
        </p:grpSpPr>
        <p:sp>
          <p:nvSpPr>
            <p:cNvPr id="1443" name="Google Shape;1443;p38"/>
            <p:cNvSpPr/>
            <p:nvPr/>
          </p:nvSpPr>
          <p:spPr>
            <a:xfrm>
              <a:off x="1094275" y="4024025"/>
              <a:ext cx="349000" cy="109775"/>
            </a:xfrm>
            <a:custGeom>
              <a:avLst/>
              <a:gdLst/>
              <a:ahLst/>
              <a:cxnLst/>
              <a:rect l="l" t="t" r="r" b="b"/>
              <a:pathLst>
                <a:path w="13960" h="4391" extrusionOk="0">
                  <a:moveTo>
                    <a:pt x="0" y="0"/>
                  </a:moveTo>
                  <a:lnTo>
                    <a:pt x="0" y="1941"/>
                  </a:lnTo>
                  <a:lnTo>
                    <a:pt x="5716" y="1941"/>
                  </a:lnTo>
                  <a:lnTo>
                    <a:pt x="5716" y="2563"/>
                  </a:lnTo>
                  <a:cubicBezTo>
                    <a:pt x="5716" y="3120"/>
                    <a:pt x="5263" y="3573"/>
                    <a:pt x="4707" y="3573"/>
                  </a:cubicBezTo>
                  <a:lnTo>
                    <a:pt x="3608" y="3573"/>
                  </a:lnTo>
                  <a:lnTo>
                    <a:pt x="3608" y="4390"/>
                  </a:lnTo>
                  <a:lnTo>
                    <a:pt x="10352" y="4390"/>
                  </a:lnTo>
                  <a:lnTo>
                    <a:pt x="10352" y="3573"/>
                  </a:lnTo>
                  <a:lnTo>
                    <a:pt x="9254" y="3573"/>
                  </a:lnTo>
                  <a:cubicBezTo>
                    <a:pt x="8697" y="3573"/>
                    <a:pt x="8246" y="3120"/>
                    <a:pt x="8246" y="2563"/>
                  </a:cubicBezTo>
                  <a:lnTo>
                    <a:pt x="8246" y="1941"/>
                  </a:lnTo>
                  <a:lnTo>
                    <a:pt x="13960" y="1941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1254100" y="3878225"/>
              <a:ext cx="29375" cy="29375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88" y="1"/>
                  </a:moveTo>
                  <a:cubicBezTo>
                    <a:pt x="264" y="1"/>
                    <a:pt x="1" y="265"/>
                    <a:pt x="1" y="588"/>
                  </a:cubicBezTo>
                  <a:cubicBezTo>
                    <a:pt x="1" y="912"/>
                    <a:pt x="264" y="1174"/>
                    <a:pt x="588" y="1174"/>
                  </a:cubicBezTo>
                  <a:cubicBezTo>
                    <a:pt x="910" y="1174"/>
                    <a:pt x="1175" y="912"/>
                    <a:pt x="1175" y="588"/>
                  </a:cubicBezTo>
                  <a:cubicBezTo>
                    <a:pt x="1175" y="263"/>
                    <a:pt x="910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1094275" y="3784775"/>
              <a:ext cx="349000" cy="218850"/>
            </a:xfrm>
            <a:custGeom>
              <a:avLst/>
              <a:gdLst/>
              <a:ahLst/>
              <a:cxnLst/>
              <a:rect l="l" t="t" r="r" b="b"/>
              <a:pathLst>
                <a:path w="13960" h="8754" extrusionOk="0">
                  <a:moveTo>
                    <a:pt x="6981" y="1169"/>
                  </a:moveTo>
                  <a:cubicBezTo>
                    <a:pt x="8720" y="1169"/>
                    <a:pt x="10137" y="2586"/>
                    <a:pt x="10137" y="4326"/>
                  </a:cubicBezTo>
                  <a:lnTo>
                    <a:pt x="10137" y="5329"/>
                  </a:lnTo>
                  <a:cubicBezTo>
                    <a:pt x="10137" y="6038"/>
                    <a:pt x="9560" y="6614"/>
                    <a:pt x="8852" y="6614"/>
                  </a:cubicBezTo>
                  <a:cubicBezTo>
                    <a:pt x="8232" y="6614"/>
                    <a:pt x="7713" y="6174"/>
                    <a:pt x="7593" y="5589"/>
                  </a:cubicBezTo>
                  <a:cubicBezTo>
                    <a:pt x="7407" y="5680"/>
                    <a:pt x="7201" y="5729"/>
                    <a:pt x="6981" y="5729"/>
                  </a:cubicBezTo>
                  <a:cubicBezTo>
                    <a:pt x="6205" y="5729"/>
                    <a:pt x="5575" y="5101"/>
                    <a:pt x="5575" y="4326"/>
                  </a:cubicBezTo>
                  <a:cubicBezTo>
                    <a:pt x="5575" y="3550"/>
                    <a:pt x="6205" y="2920"/>
                    <a:pt x="6981" y="2920"/>
                  </a:cubicBezTo>
                  <a:cubicBezTo>
                    <a:pt x="7755" y="2920"/>
                    <a:pt x="8385" y="3550"/>
                    <a:pt x="8385" y="4326"/>
                  </a:cubicBezTo>
                  <a:lnTo>
                    <a:pt x="8385" y="5329"/>
                  </a:lnTo>
                  <a:cubicBezTo>
                    <a:pt x="8385" y="5587"/>
                    <a:pt x="8595" y="5795"/>
                    <a:pt x="8852" y="5795"/>
                  </a:cubicBezTo>
                  <a:cubicBezTo>
                    <a:pt x="9109" y="5795"/>
                    <a:pt x="9319" y="5587"/>
                    <a:pt x="9319" y="5329"/>
                  </a:cubicBezTo>
                  <a:lnTo>
                    <a:pt x="9319" y="4326"/>
                  </a:lnTo>
                  <a:cubicBezTo>
                    <a:pt x="9319" y="3036"/>
                    <a:pt x="8269" y="1988"/>
                    <a:pt x="6981" y="1988"/>
                  </a:cubicBezTo>
                  <a:cubicBezTo>
                    <a:pt x="5691" y="1988"/>
                    <a:pt x="4643" y="3036"/>
                    <a:pt x="4643" y="4326"/>
                  </a:cubicBezTo>
                  <a:cubicBezTo>
                    <a:pt x="4643" y="5615"/>
                    <a:pt x="5691" y="6663"/>
                    <a:pt x="6981" y="6663"/>
                  </a:cubicBezTo>
                  <a:lnTo>
                    <a:pt x="6981" y="7482"/>
                  </a:lnTo>
                  <a:cubicBezTo>
                    <a:pt x="5240" y="7482"/>
                    <a:pt x="3824" y="6065"/>
                    <a:pt x="3824" y="4326"/>
                  </a:cubicBezTo>
                  <a:cubicBezTo>
                    <a:pt x="3824" y="2584"/>
                    <a:pt x="5240" y="1169"/>
                    <a:pt x="6981" y="1169"/>
                  </a:cubicBezTo>
                  <a:close/>
                  <a:moveTo>
                    <a:pt x="0" y="0"/>
                  </a:moveTo>
                  <a:lnTo>
                    <a:pt x="0" y="8753"/>
                  </a:lnTo>
                  <a:lnTo>
                    <a:pt x="13960" y="8753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39"/>
          <p:cNvSpPr/>
          <p:nvPr/>
        </p:nvSpPr>
        <p:spPr>
          <a:xfrm>
            <a:off x="731767" y="14800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39"/>
          <p:cNvSpPr/>
          <p:nvPr/>
        </p:nvSpPr>
        <p:spPr>
          <a:xfrm>
            <a:off x="731767" y="24786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9"/>
          <p:cNvSpPr/>
          <p:nvPr/>
        </p:nvSpPr>
        <p:spPr>
          <a:xfrm>
            <a:off x="731767" y="3477225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454" name="Google Shape;1454;p39"/>
          <p:cNvSpPr txBox="1">
            <a:spLocks noGrp="1"/>
          </p:cNvSpPr>
          <p:nvPr>
            <p:ph type="subTitle" idx="1"/>
          </p:nvPr>
        </p:nvSpPr>
        <p:spPr>
          <a:xfrm>
            <a:off x="4265956" y="1379925"/>
            <a:ext cx="37355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Yetkazib</a:t>
            </a:r>
            <a:r>
              <a:rPr lang="en-US" sz="1200" dirty="0"/>
              <a:t> </a:t>
            </a:r>
            <a:r>
              <a:rPr lang="en-US" sz="1200" dirty="0" err="1"/>
              <a:t>beruvchilar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uchinchi</a:t>
            </a:r>
            <a:r>
              <a:rPr lang="en-US" sz="1200" dirty="0"/>
              <a:t> </a:t>
            </a:r>
            <a:r>
              <a:rPr lang="en-US" sz="1200" dirty="0" err="1"/>
              <a:t>tomon</a:t>
            </a:r>
            <a:r>
              <a:rPr lang="en-US" sz="1200" dirty="0"/>
              <a:t> </a:t>
            </a:r>
            <a:r>
              <a:rPr lang="en-US" sz="1200" dirty="0" err="1"/>
              <a:t>ishlab</a:t>
            </a:r>
            <a:r>
              <a:rPr lang="en-US" sz="1200" dirty="0"/>
              <a:t> </a:t>
            </a:r>
            <a:r>
              <a:rPr lang="en-US" sz="1200" dirty="0" err="1"/>
              <a:t>chiqaruvchilari</a:t>
            </a:r>
            <a:r>
              <a:rPr lang="en-US" sz="1200" dirty="0"/>
              <a:t> </a:t>
            </a:r>
            <a:r>
              <a:rPr lang="en-US" sz="1200" dirty="0" err="1"/>
              <a:t>tomonidan</a:t>
            </a:r>
            <a:r>
              <a:rPr lang="en-US" sz="1200" dirty="0"/>
              <a:t> </a:t>
            </a:r>
            <a:r>
              <a:rPr lang="en-US" sz="1200" dirty="0" err="1"/>
              <a:t>uskunaga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yig‘uvchi</a:t>
            </a:r>
            <a:r>
              <a:rPr lang="en-US" sz="1200" dirty="0"/>
              <a:t> </a:t>
            </a:r>
            <a:r>
              <a:rPr lang="en-US" sz="1200" dirty="0" err="1"/>
              <a:t>kodlarni</a:t>
            </a:r>
            <a:r>
              <a:rPr lang="en-US" sz="1200" dirty="0"/>
              <a:t> </a:t>
            </a:r>
            <a:r>
              <a:rPr lang="en-US" sz="1200" dirty="0" err="1"/>
              <a:t>joylashtirish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5" name="Google Shape;1455;p39"/>
          <p:cNvSpPr txBox="1">
            <a:spLocks noGrp="1"/>
          </p:cNvSpPr>
          <p:nvPr>
            <p:ph type="subTitle" idx="2"/>
          </p:nvPr>
        </p:nvSpPr>
        <p:spPr>
          <a:xfrm>
            <a:off x="4265956" y="2356388"/>
            <a:ext cx="37355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Bankomatlarga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</a:t>
            </a:r>
            <a:r>
              <a:rPr lang="en-US" sz="1200" dirty="0" err="1"/>
              <a:t>kartalarni</a:t>
            </a:r>
            <a:r>
              <a:rPr lang="en-US" sz="1200" dirty="0"/>
              <a:t> </a:t>
            </a:r>
            <a:r>
              <a:rPr lang="en-US" sz="1200" dirty="0" err="1"/>
              <a:t>nusxalovchi</a:t>
            </a:r>
            <a:r>
              <a:rPr lang="en-US" sz="1200" dirty="0"/>
              <a:t> </a:t>
            </a:r>
            <a:r>
              <a:rPr lang="en-US" sz="1200" dirty="0" err="1"/>
              <a:t>skimmerlar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fizik</a:t>
            </a:r>
            <a:r>
              <a:rPr lang="en-US" sz="1200" dirty="0"/>
              <a:t> </a:t>
            </a:r>
            <a:r>
              <a:rPr lang="en-US" sz="1200" dirty="0" err="1"/>
              <a:t>tuzilishlarni</a:t>
            </a:r>
            <a:r>
              <a:rPr lang="en-US" sz="1200" dirty="0"/>
              <a:t> </a:t>
            </a:r>
            <a:r>
              <a:rPr lang="en-US" sz="1200" dirty="0" err="1"/>
              <a:t>o‘zgartirib</a:t>
            </a:r>
            <a:r>
              <a:rPr lang="en-US" sz="1200" dirty="0"/>
              <a:t> </a:t>
            </a:r>
            <a:r>
              <a:rPr lang="en-US" sz="1200" dirty="0" err="1"/>
              <a:t>ma’lumot</a:t>
            </a:r>
            <a:r>
              <a:rPr lang="en-US" sz="1200" dirty="0"/>
              <a:t> </a:t>
            </a:r>
            <a:r>
              <a:rPr lang="en-US" sz="1200" dirty="0" err="1"/>
              <a:t>olish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6" name="Google Shape;1456;p39"/>
          <p:cNvSpPr txBox="1">
            <a:spLocks noGrp="1"/>
          </p:cNvSpPr>
          <p:nvPr>
            <p:ph type="subTitle" idx="3"/>
          </p:nvPr>
        </p:nvSpPr>
        <p:spPr>
          <a:xfrm>
            <a:off x="4265956" y="3411088"/>
            <a:ext cx="38211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Dastlab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backdoors (</a:t>
            </a:r>
            <a:r>
              <a:rPr lang="en-US" sz="1200" dirty="0" err="1"/>
              <a:t>orqa</a:t>
            </a:r>
            <a:r>
              <a:rPr lang="en-US" sz="1200" dirty="0"/>
              <a:t> </a:t>
            </a:r>
            <a:r>
              <a:rPr lang="en-US" sz="1200" dirty="0" err="1"/>
              <a:t>eshiklar</a:t>
            </a:r>
            <a:r>
              <a:rPr lang="en-US" sz="1200" dirty="0"/>
              <a:t>) </a:t>
            </a:r>
            <a:r>
              <a:rPr lang="en-US" sz="1200" dirty="0" err="1"/>
              <a:t>orqali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tashkilotlarning</a:t>
            </a:r>
            <a:r>
              <a:rPr lang="en-US" sz="1200" dirty="0"/>
              <a:t> </a:t>
            </a:r>
            <a:r>
              <a:rPr lang="en-US" sz="1200" dirty="0" err="1"/>
              <a:t>himoyalangan</a:t>
            </a:r>
            <a:r>
              <a:rPr lang="en-US" sz="1200" dirty="0"/>
              <a:t> </a:t>
            </a:r>
            <a:r>
              <a:rPr lang="en-US" sz="1200" dirty="0" err="1"/>
              <a:t>tarmoqlariga</a:t>
            </a:r>
            <a:r>
              <a:rPr lang="en-US" sz="1200" dirty="0"/>
              <a:t> </a:t>
            </a:r>
            <a:r>
              <a:rPr lang="en-US" sz="1200" dirty="0" err="1"/>
              <a:t>kirish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7" name="Google Shape;1457;p39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63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Supply Chain Vulnerabilities</a:t>
            </a:r>
            <a:endParaRPr sz="1800" dirty="0"/>
          </a:p>
        </p:txBody>
      </p:sp>
      <p:sp>
        <p:nvSpPr>
          <p:cNvPr id="1458" name="Google Shape;1458;p39"/>
          <p:cNvSpPr txBox="1">
            <a:spLocks noGrp="1"/>
          </p:cNvSpPr>
          <p:nvPr>
            <p:ph type="subTitle" idx="5"/>
          </p:nvPr>
        </p:nvSpPr>
        <p:spPr>
          <a:xfrm>
            <a:off x="1481301" y="2478601"/>
            <a:ext cx="3139200" cy="636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Physical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Tampering</a:t>
            </a:r>
            <a:endParaRPr sz="1800" dirty="0"/>
          </a:p>
        </p:txBody>
      </p:sp>
      <p:sp>
        <p:nvSpPr>
          <p:cNvPr id="1459" name="Google Shape;1459;p39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6875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Hardware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Backdoors</a:t>
            </a:r>
            <a:endParaRPr sz="1800" dirty="0"/>
          </a:p>
        </p:txBody>
      </p:sp>
      <p:grpSp>
        <p:nvGrpSpPr>
          <p:cNvPr id="1460" name="Google Shape;1460;p39"/>
          <p:cNvGrpSpPr/>
          <p:nvPr/>
        </p:nvGrpSpPr>
        <p:grpSpPr>
          <a:xfrm>
            <a:off x="887842" y="3610388"/>
            <a:ext cx="349050" cy="306375"/>
            <a:chOff x="4889375" y="2695975"/>
            <a:chExt cx="349050" cy="306375"/>
          </a:xfrm>
        </p:grpSpPr>
        <p:sp>
          <p:nvSpPr>
            <p:cNvPr id="1461" name="Google Shape;1461;p39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9"/>
          <p:cNvGrpSpPr/>
          <p:nvPr/>
        </p:nvGrpSpPr>
        <p:grpSpPr>
          <a:xfrm>
            <a:off x="888655" y="1591844"/>
            <a:ext cx="347425" cy="349025"/>
            <a:chOff x="3377550" y="3247525"/>
            <a:chExt cx="347425" cy="349025"/>
          </a:xfrm>
        </p:grpSpPr>
        <p:sp>
          <p:nvSpPr>
            <p:cNvPr id="1465" name="Google Shape;1465;p39"/>
            <p:cNvSpPr/>
            <p:nvPr/>
          </p:nvSpPr>
          <p:spPr>
            <a:xfrm>
              <a:off x="3631400" y="3311225"/>
              <a:ext cx="31225" cy="28450"/>
            </a:xfrm>
            <a:custGeom>
              <a:avLst/>
              <a:gdLst/>
              <a:ahLst/>
              <a:cxnLst/>
              <a:rect l="l" t="t" r="r" b="b"/>
              <a:pathLst>
                <a:path w="1249" h="1138" extrusionOk="0">
                  <a:moveTo>
                    <a:pt x="626" y="1"/>
                  </a:moveTo>
                  <a:cubicBezTo>
                    <a:pt x="480" y="1"/>
                    <a:pt x="333" y="57"/>
                    <a:pt x="222" y="168"/>
                  </a:cubicBezTo>
                  <a:cubicBezTo>
                    <a:pt x="1" y="389"/>
                    <a:pt x="1" y="750"/>
                    <a:pt x="222" y="971"/>
                  </a:cubicBezTo>
                  <a:cubicBezTo>
                    <a:pt x="333" y="1082"/>
                    <a:pt x="479" y="1137"/>
                    <a:pt x="625" y="1137"/>
                  </a:cubicBezTo>
                  <a:cubicBezTo>
                    <a:pt x="771" y="1137"/>
                    <a:pt x="917" y="1082"/>
                    <a:pt x="1027" y="971"/>
                  </a:cubicBezTo>
                  <a:cubicBezTo>
                    <a:pt x="1249" y="750"/>
                    <a:pt x="1249" y="389"/>
                    <a:pt x="1027" y="168"/>
                  </a:cubicBezTo>
                  <a:cubicBezTo>
                    <a:pt x="917" y="57"/>
                    <a:pt x="771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3377550" y="3247525"/>
              <a:ext cx="347425" cy="349025"/>
            </a:xfrm>
            <a:custGeom>
              <a:avLst/>
              <a:gdLst/>
              <a:ahLst/>
              <a:cxnLst/>
              <a:rect l="l" t="t" r="r" b="b"/>
              <a:pathLst>
                <a:path w="13897" h="13961" extrusionOk="0">
                  <a:moveTo>
                    <a:pt x="10779" y="1730"/>
                  </a:moveTo>
                  <a:cubicBezTo>
                    <a:pt x="11134" y="1730"/>
                    <a:pt x="11490" y="1865"/>
                    <a:pt x="11760" y="2135"/>
                  </a:cubicBezTo>
                  <a:cubicBezTo>
                    <a:pt x="12301" y="2676"/>
                    <a:pt x="12301" y="3557"/>
                    <a:pt x="11760" y="4098"/>
                  </a:cubicBezTo>
                  <a:cubicBezTo>
                    <a:pt x="11489" y="4369"/>
                    <a:pt x="11133" y="4505"/>
                    <a:pt x="10780" y="4505"/>
                  </a:cubicBezTo>
                  <a:cubicBezTo>
                    <a:pt x="10424" y="4505"/>
                    <a:pt x="10069" y="4369"/>
                    <a:pt x="9797" y="4098"/>
                  </a:cubicBezTo>
                  <a:cubicBezTo>
                    <a:pt x="9257" y="3557"/>
                    <a:pt x="9257" y="2676"/>
                    <a:pt x="9797" y="2135"/>
                  </a:cubicBezTo>
                  <a:cubicBezTo>
                    <a:pt x="10068" y="1865"/>
                    <a:pt x="10423" y="1730"/>
                    <a:pt x="10779" y="1730"/>
                  </a:cubicBezTo>
                  <a:close/>
                  <a:moveTo>
                    <a:pt x="9963" y="1"/>
                  </a:moveTo>
                  <a:cubicBezTo>
                    <a:pt x="8911" y="1"/>
                    <a:pt x="7924" y="409"/>
                    <a:pt x="7182" y="1153"/>
                  </a:cubicBezTo>
                  <a:cubicBezTo>
                    <a:pt x="6545" y="1788"/>
                    <a:pt x="6157" y="2595"/>
                    <a:pt x="6056" y="3488"/>
                  </a:cubicBezTo>
                  <a:cubicBezTo>
                    <a:pt x="5962" y="4316"/>
                    <a:pt x="6135" y="5163"/>
                    <a:pt x="6545" y="5882"/>
                  </a:cubicBezTo>
                  <a:lnTo>
                    <a:pt x="1" y="12428"/>
                  </a:lnTo>
                  <a:lnTo>
                    <a:pt x="1468" y="13894"/>
                  </a:lnTo>
                  <a:lnTo>
                    <a:pt x="2235" y="13129"/>
                  </a:lnTo>
                  <a:lnTo>
                    <a:pt x="3066" y="13960"/>
                  </a:lnTo>
                  <a:lnTo>
                    <a:pt x="4437" y="12590"/>
                  </a:lnTo>
                  <a:lnTo>
                    <a:pt x="3605" y="11758"/>
                  </a:lnTo>
                  <a:lnTo>
                    <a:pt x="4632" y="10730"/>
                  </a:lnTo>
                  <a:lnTo>
                    <a:pt x="5466" y="11563"/>
                  </a:lnTo>
                  <a:lnTo>
                    <a:pt x="6836" y="10191"/>
                  </a:lnTo>
                  <a:lnTo>
                    <a:pt x="6005" y="9359"/>
                  </a:lnTo>
                  <a:lnTo>
                    <a:pt x="8013" y="7350"/>
                  </a:lnTo>
                  <a:cubicBezTo>
                    <a:pt x="8607" y="7688"/>
                    <a:pt x="9284" y="7866"/>
                    <a:pt x="9968" y="7866"/>
                  </a:cubicBezTo>
                  <a:cubicBezTo>
                    <a:pt x="10115" y="7866"/>
                    <a:pt x="10262" y="7858"/>
                    <a:pt x="10409" y="7841"/>
                  </a:cubicBezTo>
                  <a:cubicBezTo>
                    <a:pt x="11300" y="7740"/>
                    <a:pt x="12107" y="7350"/>
                    <a:pt x="12744" y="6714"/>
                  </a:cubicBezTo>
                  <a:cubicBezTo>
                    <a:pt x="13486" y="5971"/>
                    <a:pt x="13896" y="4984"/>
                    <a:pt x="13896" y="3934"/>
                  </a:cubicBezTo>
                  <a:cubicBezTo>
                    <a:pt x="13896" y="2883"/>
                    <a:pt x="13486" y="1895"/>
                    <a:pt x="12744" y="1153"/>
                  </a:cubicBezTo>
                  <a:cubicBezTo>
                    <a:pt x="12000" y="409"/>
                    <a:pt x="11013" y="1"/>
                    <a:pt x="9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39"/>
          <p:cNvGrpSpPr/>
          <p:nvPr/>
        </p:nvGrpSpPr>
        <p:grpSpPr>
          <a:xfrm>
            <a:off x="887842" y="2590419"/>
            <a:ext cx="349050" cy="349075"/>
            <a:chOff x="1094275" y="2127775"/>
            <a:chExt cx="349050" cy="349075"/>
          </a:xfrm>
        </p:grpSpPr>
        <p:sp>
          <p:nvSpPr>
            <p:cNvPr id="1468" name="Google Shape;1468;p39"/>
            <p:cNvSpPr/>
            <p:nvPr/>
          </p:nvSpPr>
          <p:spPr>
            <a:xfrm>
              <a:off x="1188925" y="2245050"/>
              <a:ext cx="159750" cy="187850"/>
            </a:xfrm>
            <a:custGeom>
              <a:avLst/>
              <a:gdLst/>
              <a:ahLst/>
              <a:cxnLst/>
              <a:rect l="l" t="t" r="r" b="b"/>
              <a:pathLst>
                <a:path w="6390" h="7514" extrusionOk="0">
                  <a:moveTo>
                    <a:pt x="2112" y="2783"/>
                  </a:moveTo>
                  <a:lnTo>
                    <a:pt x="2112" y="3600"/>
                  </a:lnTo>
                  <a:lnTo>
                    <a:pt x="1326" y="3600"/>
                  </a:lnTo>
                  <a:lnTo>
                    <a:pt x="1326" y="2783"/>
                  </a:lnTo>
                  <a:close/>
                  <a:moveTo>
                    <a:pt x="5063" y="2782"/>
                  </a:moveTo>
                  <a:lnTo>
                    <a:pt x="5063" y="3600"/>
                  </a:lnTo>
                  <a:lnTo>
                    <a:pt x="4278" y="3600"/>
                  </a:lnTo>
                  <a:lnTo>
                    <a:pt x="4278" y="2782"/>
                  </a:lnTo>
                  <a:close/>
                  <a:moveTo>
                    <a:pt x="4686" y="5040"/>
                  </a:moveTo>
                  <a:cubicBezTo>
                    <a:pt x="4686" y="5862"/>
                    <a:pt x="4017" y="6532"/>
                    <a:pt x="3195" y="6532"/>
                  </a:cubicBezTo>
                  <a:cubicBezTo>
                    <a:pt x="2371" y="6532"/>
                    <a:pt x="1703" y="5862"/>
                    <a:pt x="1703" y="5040"/>
                  </a:cubicBezTo>
                  <a:lnTo>
                    <a:pt x="2520" y="5040"/>
                  </a:lnTo>
                  <a:cubicBezTo>
                    <a:pt x="2520" y="5411"/>
                    <a:pt x="2823" y="5713"/>
                    <a:pt x="3195" y="5713"/>
                  </a:cubicBezTo>
                  <a:cubicBezTo>
                    <a:pt x="3565" y="5713"/>
                    <a:pt x="3868" y="5411"/>
                    <a:pt x="3868" y="5040"/>
                  </a:cubicBezTo>
                  <a:close/>
                  <a:moveTo>
                    <a:pt x="4096" y="1"/>
                  </a:moveTo>
                  <a:cubicBezTo>
                    <a:pt x="3559" y="938"/>
                    <a:pt x="2548" y="1571"/>
                    <a:pt x="1393" y="1571"/>
                  </a:cubicBezTo>
                  <a:lnTo>
                    <a:pt x="0" y="1571"/>
                  </a:lnTo>
                  <a:lnTo>
                    <a:pt x="0" y="4319"/>
                  </a:lnTo>
                  <a:cubicBezTo>
                    <a:pt x="0" y="6080"/>
                    <a:pt x="1432" y="7514"/>
                    <a:pt x="3195" y="7514"/>
                  </a:cubicBezTo>
                  <a:cubicBezTo>
                    <a:pt x="4956" y="7514"/>
                    <a:pt x="6389" y="6082"/>
                    <a:pt x="6389" y="4319"/>
                  </a:cubicBezTo>
                  <a:lnTo>
                    <a:pt x="6389" y="1545"/>
                  </a:lnTo>
                  <a:cubicBezTo>
                    <a:pt x="5407" y="1414"/>
                    <a:pt x="4567" y="826"/>
                    <a:pt x="4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1143875" y="2284325"/>
              <a:ext cx="24600" cy="33800"/>
            </a:xfrm>
            <a:custGeom>
              <a:avLst/>
              <a:gdLst/>
              <a:ahLst/>
              <a:cxnLst/>
              <a:rect l="l" t="t" r="r" b="b"/>
              <a:pathLst>
                <a:path w="984" h="1352" extrusionOk="0">
                  <a:moveTo>
                    <a:pt x="529" y="0"/>
                  </a:moveTo>
                  <a:cubicBezTo>
                    <a:pt x="238" y="0"/>
                    <a:pt x="0" y="239"/>
                    <a:pt x="0" y="531"/>
                  </a:cubicBezTo>
                  <a:lnTo>
                    <a:pt x="0" y="821"/>
                  </a:lnTo>
                  <a:cubicBezTo>
                    <a:pt x="0" y="1113"/>
                    <a:pt x="238" y="1351"/>
                    <a:pt x="529" y="1351"/>
                  </a:cubicBezTo>
                  <a:lnTo>
                    <a:pt x="984" y="1351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1188925" y="2171725"/>
              <a:ext cx="159750" cy="92175"/>
            </a:xfrm>
            <a:custGeom>
              <a:avLst/>
              <a:gdLst/>
              <a:ahLst/>
              <a:cxnLst/>
              <a:rect l="l" t="t" r="r" b="b"/>
              <a:pathLst>
                <a:path w="6390" h="3687" extrusionOk="0">
                  <a:moveTo>
                    <a:pt x="3195" y="1"/>
                  </a:moveTo>
                  <a:cubicBezTo>
                    <a:pt x="1432" y="1"/>
                    <a:pt x="0" y="1434"/>
                    <a:pt x="0" y="3195"/>
                  </a:cubicBezTo>
                  <a:lnTo>
                    <a:pt x="0" y="3686"/>
                  </a:lnTo>
                  <a:lnTo>
                    <a:pt x="1393" y="3686"/>
                  </a:lnTo>
                  <a:cubicBezTo>
                    <a:pt x="2657" y="3686"/>
                    <a:pt x="3686" y="2658"/>
                    <a:pt x="3686" y="1393"/>
                  </a:cubicBezTo>
                  <a:lnTo>
                    <a:pt x="4504" y="1393"/>
                  </a:lnTo>
                  <a:cubicBezTo>
                    <a:pt x="4504" y="2519"/>
                    <a:pt x="5319" y="3456"/>
                    <a:pt x="6389" y="3650"/>
                  </a:cubicBezTo>
                  <a:lnTo>
                    <a:pt x="6389" y="3195"/>
                  </a:lnTo>
                  <a:cubicBezTo>
                    <a:pt x="6389" y="1434"/>
                    <a:pt x="4956" y="1"/>
                    <a:pt x="3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1094275" y="2127775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8"/>
                  </a:lnTo>
                  <a:lnTo>
                    <a:pt x="818" y="2288"/>
                  </a:lnTo>
                  <a:lnTo>
                    <a:pt x="818" y="819"/>
                  </a:lnTo>
                  <a:lnTo>
                    <a:pt x="2287" y="819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1386125" y="2127775"/>
              <a:ext cx="57200" cy="57200"/>
            </a:xfrm>
            <a:custGeom>
              <a:avLst/>
              <a:gdLst/>
              <a:ahLst/>
              <a:cxnLst/>
              <a:rect l="l" t="t" r="r" b="b"/>
              <a:pathLst>
                <a:path w="2288" h="2288" extrusionOk="0">
                  <a:moveTo>
                    <a:pt x="1" y="1"/>
                  </a:moveTo>
                  <a:lnTo>
                    <a:pt x="1" y="819"/>
                  </a:lnTo>
                  <a:lnTo>
                    <a:pt x="1469" y="819"/>
                  </a:lnTo>
                  <a:lnTo>
                    <a:pt x="1469" y="2288"/>
                  </a:lnTo>
                  <a:lnTo>
                    <a:pt x="2288" y="2288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1094275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2287" y="2287"/>
                  </a:lnTo>
                  <a:lnTo>
                    <a:pt x="2287" y="1469"/>
                  </a:lnTo>
                  <a:lnTo>
                    <a:pt x="818" y="1469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1386100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1468" y="1"/>
                  </a:moveTo>
                  <a:lnTo>
                    <a:pt x="1468" y="1469"/>
                  </a:lnTo>
                  <a:lnTo>
                    <a:pt x="0" y="1469"/>
                  </a:lnTo>
                  <a:lnTo>
                    <a:pt x="0" y="2287"/>
                  </a:lnTo>
                  <a:lnTo>
                    <a:pt x="2287" y="2287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1369100" y="2284325"/>
              <a:ext cx="24625" cy="33800"/>
            </a:xfrm>
            <a:custGeom>
              <a:avLst/>
              <a:gdLst/>
              <a:ahLst/>
              <a:cxnLst/>
              <a:rect l="l" t="t" r="r" b="b"/>
              <a:pathLst>
                <a:path w="985" h="1352" extrusionOk="0">
                  <a:moveTo>
                    <a:pt x="1" y="0"/>
                  </a:moveTo>
                  <a:lnTo>
                    <a:pt x="1" y="1351"/>
                  </a:lnTo>
                  <a:lnTo>
                    <a:pt x="454" y="1351"/>
                  </a:lnTo>
                  <a:cubicBezTo>
                    <a:pt x="746" y="1351"/>
                    <a:pt x="984" y="1113"/>
                    <a:pt x="984" y="821"/>
                  </a:cubicBezTo>
                  <a:lnTo>
                    <a:pt x="984" y="530"/>
                  </a:lnTo>
                  <a:cubicBezTo>
                    <a:pt x="984" y="239"/>
                    <a:pt x="746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39"/>
          <p:cNvSpPr/>
          <p:nvPr/>
        </p:nvSpPr>
        <p:spPr>
          <a:xfrm rot="1771310">
            <a:off x="8150575" y="6509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39"/>
          <p:cNvSpPr/>
          <p:nvPr/>
        </p:nvSpPr>
        <p:spPr>
          <a:xfrm rot="1771310">
            <a:off x="3852550" y="27020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5892560" y="533922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6411117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683191" y="3086731"/>
            <a:ext cx="368164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0" y="4609670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623454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/>
              <a:t>Zaifliklarni</a:t>
            </a:r>
            <a:r>
              <a:rPr lang="en-US" sz="5400" dirty="0"/>
              <a:t> </a:t>
            </a:r>
            <a:r>
              <a:rPr lang="en-US" sz="5400" dirty="0" err="1"/>
              <a:t>Aniqlash</a:t>
            </a:r>
            <a:endParaRPr sz="5400"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6507812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734025" y="3081375"/>
            <a:ext cx="3563428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usullarini</a:t>
            </a:r>
            <a:r>
              <a:rPr lang="en-US" dirty="0"/>
              <a:t> </a:t>
            </a:r>
            <a:r>
              <a:rPr lang="en-US" dirty="0" err="1"/>
              <a:t>ko’ramiz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225378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422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37925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408324" y="4274118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111665" y="226429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492894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6071072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151642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22831910"/>
      </p:ext>
    </p:extLst>
  </p:cSld>
  <p:clrMapOvr>
    <a:masterClrMapping/>
  </p:clrMapOvr>
</p:sld>
</file>

<file path=ppt/theme/theme1.xml><?xml version="1.0" encoding="utf-8"?>
<a:theme xmlns:a="http://schemas.openxmlformats.org/drawingml/2006/main" name="STEM Elective Subject for Middle School - 7th Grade: Principles of IT, Cybersecurity and Engineering by Slidesgo">
  <a:themeElements>
    <a:clrScheme name="Simple Light">
      <a:dk1>
        <a:srgbClr val="150045"/>
      </a:dk1>
      <a:lt1>
        <a:srgbClr val="FFFFFF"/>
      </a:lt1>
      <a:dk2>
        <a:srgbClr val="A4ABD7"/>
      </a:dk2>
      <a:lt2>
        <a:srgbClr val="E23480"/>
      </a:lt2>
      <a:accent1>
        <a:srgbClr val="6D7396"/>
      </a:accent1>
      <a:accent2>
        <a:srgbClr val="FFA0B8"/>
      </a:accent2>
      <a:accent3>
        <a:srgbClr val="1ECFFF"/>
      </a:accent3>
      <a:accent4>
        <a:srgbClr val="EF8772"/>
      </a:accent4>
      <a:accent5>
        <a:srgbClr val="FFFFFF"/>
      </a:accent5>
      <a:accent6>
        <a:srgbClr val="FFFFFF"/>
      </a:accent6>
      <a:hlink>
        <a:srgbClr val="1500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2214</TotalTime>
  <Words>931</Words>
  <Application>Microsoft Office PowerPoint</Application>
  <PresentationFormat>On-screen Show (16:9)</PresentationFormat>
  <Paragraphs>122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Anaheim</vt:lpstr>
      <vt:lpstr>Secular One</vt:lpstr>
      <vt:lpstr>Barlow Light</vt:lpstr>
      <vt:lpstr>Barlow</vt:lpstr>
      <vt:lpstr>Arial</vt:lpstr>
      <vt:lpstr>Nunito Light</vt:lpstr>
      <vt:lpstr>Bebas Neue</vt:lpstr>
      <vt:lpstr>STEM Elective Subject for Middle School - 7th Grade: Principles of IT, Cybersecurity and Engineering by Slidesgo</vt:lpstr>
      <vt:lpstr>Qurilma xavfsizligi bo’yicha ishlarni olib borish</vt:lpstr>
      <vt:lpstr>Mavzu bo’yicha bo’limlar</vt:lpstr>
      <vt:lpstr>Kirish!</vt:lpstr>
      <vt:lpstr>Apparat xavfsizligi (hardware security)</vt:lpstr>
      <vt:lpstr>Apparat xavfsizligining asosiy ahamiyati</vt:lpstr>
      <vt:lpstr>Zaifliklarni Tahlil Qilish</vt:lpstr>
      <vt:lpstr>Asosiy apparat xavfsizligi       zaifliklari:</vt:lpstr>
      <vt:lpstr>Asosiy apparat xavfsizligi zaifliklari:</vt:lpstr>
      <vt:lpstr>Zaifliklarni Aniqlash</vt:lpstr>
      <vt:lpstr>Apparat xavfsizligi zaifliklarini aniqlash</vt:lpstr>
      <vt:lpstr>Pentesting</vt:lpstr>
      <vt:lpstr>FUZZING</vt:lpstr>
      <vt:lpstr>Threat Modeling</vt:lpstr>
      <vt:lpstr>Code Review</vt:lpstr>
      <vt:lpstr>Reverse Engineering</vt:lpstr>
      <vt:lpstr>Reverse Engineering</vt:lpstr>
      <vt:lpstr>Zaiflik uchun Qarshi choralar</vt:lpstr>
      <vt:lpstr>Fizik xavfsizlik choralarini kuchaytirish</vt:lpstr>
      <vt:lpstr>Kriptografik xavfsizlikni kuchaytirish</vt:lpstr>
      <vt:lpstr>Tahlil va Diagnostikani qiyinlashtirish</vt:lpstr>
      <vt:lpstr>Bizning jamoa bilan tanishing</vt:lpstr>
      <vt:lpstr>Etiboringiz uchun rahmat!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IT, Cybersecurity &amp; Engineering</dc:title>
  <dc:creator>#NinetyDev</dc:creator>
  <cp:lastModifiedBy>#NinetyDev</cp:lastModifiedBy>
  <cp:revision>92</cp:revision>
  <dcterms:modified xsi:type="dcterms:W3CDTF">2024-11-11T15:45:32Z</dcterms:modified>
</cp:coreProperties>
</file>